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7"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204" y="-1290"/>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9E8170-B4B2-48FD-BDC6-E8F3300CDAEF}" type="datetimeFigureOut">
              <a:rPr lang="zh-CN" altLang="en-US" smtClean="0"/>
              <a:t>2017/11/30</a:t>
            </a:fld>
            <a:endParaRPr lang="zh-CN" altLang="en-US"/>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D5994-6F9D-493C-99AA-ABDC20C1CBE8}" type="slidenum">
              <a:rPr lang="zh-CN" altLang="en-US" smtClean="0"/>
              <a:t>‹#›</a:t>
            </a:fld>
            <a:endParaRPr lang="zh-CN" altLang="en-US"/>
          </a:p>
        </p:txBody>
      </p:sp>
    </p:spTree>
    <p:extLst>
      <p:ext uri="{BB962C8B-B14F-4D97-AF65-F5344CB8AC3E}">
        <p14:creationId xmlns:p14="http://schemas.microsoft.com/office/powerpoint/2010/main" val="2370793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1D5994-6F9D-493C-99AA-ABDC20C1CBE8}" type="slidenum">
              <a:rPr lang="zh-CN" altLang="en-US" smtClean="0"/>
              <a:t>1</a:t>
            </a:fld>
            <a:endParaRPr lang="zh-CN" altLang="en-US"/>
          </a:p>
        </p:txBody>
      </p:sp>
    </p:spTree>
    <p:extLst>
      <p:ext uri="{BB962C8B-B14F-4D97-AF65-F5344CB8AC3E}">
        <p14:creationId xmlns:p14="http://schemas.microsoft.com/office/powerpoint/2010/main" val="316355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810101" y="1440180"/>
            <a:ext cx="30816252" cy="3802075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7" name="Group 9"/>
          <p:cNvGrpSpPr>
            <a:grpSpLocks noChangeAspect="1"/>
          </p:cNvGrpSpPr>
          <p:nvPr/>
        </p:nvGrpSpPr>
        <p:grpSpPr bwMode="hidden">
          <a:xfrm>
            <a:off x="750088" y="33729967"/>
            <a:ext cx="30913464" cy="8388954"/>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2430304" y="10081260"/>
            <a:ext cx="27543443" cy="11214680"/>
          </a:xfrm>
        </p:spPr>
        <p:txBody>
          <a:bodyPr anchor="b">
            <a:normAutofit/>
          </a:bodyPr>
          <a:lstStyle>
            <a:lvl1pPr>
              <a:defRPr sz="208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860608" y="22402806"/>
            <a:ext cx="22682835" cy="9281160"/>
          </a:xfrm>
        </p:spPr>
        <p:txBody>
          <a:bodyPr>
            <a:normAutofit/>
          </a:bodyPr>
          <a:lstStyle>
            <a:lvl1pPr marL="0" indent="0" algn="ctr">
              <a:buNone/>
              <a:defRPr sz="9500">
                <a:solidFill>
                  <a:srgbClr val="FFFFFF"/>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15" name="Group 14"/>
          <p:cNvGrpSpPr>
            <a:grpSpLocks noChangeAspect="1"/>
          </p:cNvGrpSpPr>
          <p:nvPr/>
        </p:nvGrpSpPr>
        <p:grpSpPr bwMode="hidden">
          <a:xfrm>
            <a:off x="750088" y="4499403"/>
            <a:ext cx="30913464" cy="8388954"/>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23492936" y="9121143"/>
            <a:ext cx="7290911" cy="28270198"/>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620203" y="9121140"/>
            <a:ext cx="21332666" cy="2827020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810101" y="1440180"/>
            <a:ext cx="30816252" cy="2984053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9" name="Freeform 14"/>
          <p:cNvSpPr>
            <a:spLocks/>
          </p:cNvSpPr>
          <p:nvPr/>
        </p:nvSpPr>
        <p:spPr bwMode="hidden">
          <a:xfrm>
            <a:off x="21430610" y="26482630"/>
            <a:ext cx="10193345" cy="4498364"/>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0" name="Freeform 18"/>
          <p:cNvSpPr>
            <a:spLocks/>
          </p:cNvSpPr>
          <p:nvPr/>
        </p:nvSpPr>
        <p:spPr bwMode="hidden">
          <a:xfrm>
            <a:off x="9282217" y="25674327"/>
            <a:ext cx="19648375" cy="5355869"/>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1" name="Freeform 22"/>
          <p:cNvSpPr>
            <a:spLocks/>
          </p:cNvSpPr>
          <p:nvPr/>
        </p:nvSpPr>
        <p:spPr bwMode="hidden">
          <a:xfrm>
            <a:off x="10024305" y="25751640"/>
            <a:ext cx="19377154" cy="487791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12" name="Freeform 26"/>
          <p:cNvSpPr>
            <a:spLocks/>
          </p:cNvSpPr>
          <p:nvPr/>
        </p:nvSpPr>
        <p:spPr bwMode="hidden">
          <a:xfrm>
            <a:off x="19878627" y="25667299"/>
            <a:ext cx="11722725" cy="410475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432054" tIns="216027" rIns="432054" bIns="216027" numCol="1" anchor="t" anchorCtr="0" compatLnSpc="1">
            <a:prstTxWarp prst="textNoShape">
              <a:avLst/>
            </a:prstTxWarp>
          </a:bodyPr>
          <a:lstStyle/>
          <a:p>
            <a:endParaRPr lang="en-US"/>
          </a:p>
        </p:txBody>
      </p:sp>
      <p:sp useBgFill="1">
        <p:nvSpPr>
          <p:cNvPr id="13" name="Freeform 10"/>
          <p:cNvSpPr>
            <a:spLocks/>
          </p:cNvSpPr>
          <p:nvPr/>
        </p:nvSpPr>
        <p:spPr bwMode="hidden">
          <a:xfrm>
            <a:off x="750088" y="25568897"/>
            <a:ext cx="30913464" cy="83782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432054" tIns="216027" rIns="432054" bIns="216027" numCol="1" anchor="t" anchorCtr="0" compatLnSpc="1">
            <a:prstTxWarp prst="textNoShape">
              <a:avLst/>
            </a:prstTxWarp>
          </a:bodyPr>
          <a:lstStyle/>
          <a:p>
            <a:endParaRPr lang="en-US"/>
          </a:p>
        </p:txBody>
      </p:sp>
      <p:sp>
        <p:nvSpPr>
          <p:cNvPr id="2" name="Title 1"/>
          <p:cNvSpPr>
            <a:spLocks noGrp="1"/>
          </p:cNvSpPr>
          <p:nvPr>
            <p:ph type="title"/>
          </p:nvPr>
        </p:nvSpPr>
        <p:spPr>
          <a:xfrm>
            <a:off x="2445301" y="15520428"/>
            <a:ext cx="27543443" cy="9601200"/>
          </a:xfrm>
        </p:spPr>
        <p:txBody>
          <a:bodyPr anchor="t">
            <a:normAutofit/>
          </a:bodyPr>
          <a:lstStyle>
            <a:lvl1pPr algn="ctr">
              <a:defRPr sz="208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4845600" y="9055926"/>
            <a:ext cx="22742845" cy="5920746"/>
          </a:xfrm>
        </p:spPr>
        <p:txBody>
          <a:bodyPr anchor="b">
            <a:normAutofit/>
          </a:bodyPr>
          <a:lstStyle>
            <a:lvl1pPr marL="0" indent="0" algn="ctr">
              <a:buNone/>
              <a:defRPr sz="9500">
                <a:solidFill>
                  <a:srgbClr val="FFFFFF"/>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2397896" y="16878910"/>
            <a:ext cx="13544893" cy="21717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16461257" y="16878910"/>
            <a:ext cx="13544893" cy="21717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2397900" y="16872118"/>
            <a:ext cx="13544893" cy="4030501"/>
          </a:xfrm>
        </p:spPr>
        <p:txBody>
          <a:bodyPr anchor="ctr"/>
          <a:lstStyle>
            <a:lvl1pPr marL="0" indent="0" algn="ctr">
              <a:buNone/>
              <a:defRPr sz="11300" b="0">
                <a:solidFill>
                  <a:schemeClr val="tx2"/>
                </a:solidFill>
                <a:latin typeface="+mj-lt"/>
              </a:defRPr>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4" name="Content Placeholder 3"/>
          <p:cNvSpPr>
            <a:spLocks noGrp="1"/>
          </p:cNvSpPr>
          <p:nvPr>
            <p:ph sz="half" idx="2"/>
          </p:nvPr>
        </p:nvSpPr>
        <p:spPr>
          <a:xfrm>
            <a:off x="2400297" y="21602703"/>
            <a:ext cx="13537320" cy="16992127"/>
          </a:xfrm>
        </p:spPr>
        <p:txBody>
          <a:bodyPr/>
          <a:lstStyle>
            <a:lvl1pPr>
              <a:defRPr sz="9500"/>
            </a:lvl1pPr>
            <a:lvl2pPr>
              <a:defRPr sz="8500"/>
            </a:lvl2pPr>
            <a:lvl3pPr>
              <a:defRPr sz="7600"/>
            </a:lvl3pPr>
            <a:lvl4pPr>
              <a:defRPr sz="6600"/>
            </a:lvl4pPr>
            <a:lvl5pPr>
              <a:defRPr sz="6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6472059" y="16872112"/>
            <a:ext cx="13544893" cy="4030501"/>
          </a:xfrm>
        </p:spPr>
        <p:txBody>
          <a:bodyPr anchor="ctr"/>
          <a:lstStyle>
            <a:lvl1pPr marL="0" indent="0" algn="ctr">
              <a:buNone/>
              <a:defRPr sz="11300" b="0" i="0">
                <a:solidFill>
                  <a:schemeClr val="tx2"/>
                </a:solidFill>
                <a:latin typeface="+mj-lt"/>
              </a:defRPr>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6" name="Content Placeholder 5"/>
          <p:cNvSpPr>
            <a:spLocks noGrp="1"/>
          </p:cNvSpPr>
          <p:nvPr>
            <p:ph sz="quarter" idx="4"/>
          </p:nvPr>
        </p:nvSpPr>
        <p:spPr>
          <a:xfrm>
            <a:off x="16460807" y="21602703"/>
            <a:ext cx="13544893" cy="16992127"/>
          </a:xfrm>
        </p:spPr>
        <p:txBody>
          <a:bodyPr/>
          <a:lstStyle>
            <a:lvl1pPr>
              <a:defRPr sz="9500"/>
            </a:lvl1pPr>
            <a:lvl2pPr>
              <a:defRPr sz="8500"/>
            </a:lvl2pPr>
            <a:lvl3pPr>
              <a:defRPr sz="7600"/>
            </a:lvl3pPr>
            <a:lvl4pPr>
              <a:defRPr sz="6600"/>
            </a:lvl4pPr>
            <a:lvl5pPr>
              <a:defRPr sz="6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6" name="Group 5"/>
          <p:cNvGrpSpPr>
            <a:grpSpLocks noChangeAspect="1"/>
          </p:cNvGrpSpPr>
          <p:nvPr/>
        </p:nvGrpSpPr>
        <p:grpSpPr bwMode="hidden">
          <a:xfrm>
            <a:off x="750088" y="4499403"/>
            <a:ext cx="30913464" cy="83782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810101" y="1440180"/>
            <a:ext cx="30816252" cy="898672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4" name="Text Placeholder 3"/>
          <p:cNvSpPr>
            <a:spLocks noGrp="1"/>
          </p:cNvSpPr>
          <p:nvPr>
            <p:ph type="body" sz="half" idx="2"/>
          </p:nvPr>
        </p:nvSpPr>
        <p:spPr>
          <a:xfrm>
            <a:off x="3240405" y="22562823"/>
            <a:ext cx="11881485" cy="12001506"/>
          </a:xfrm>
        </p:spPr>
        <p:txBody>
          <a:bodyPr anchor="t">
            <a:normAutofit/>
          </a:bodyPr>
          <a:lstStyle>
            <a:lvl1pPr marL="0" indent="0">
              <a:spcBef>
                <a:spcPts val="0"/>
              </a:spcBef>
              <a:spcAft>
                <a:spcPts val="2835"/>
              </a:spcAft>
              <a:buNone/>
              <a:defRPr sz="8500">
                <a:solidFill>
                  <a:schemeClr val="tx2"/>
                </a:solidFill>
              </a:defRPr>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grpSp>
        <p:nvGrpSpPr>
          <p:cNvPr id="2" name="Group 23"/>
          <p:cNvGrpSpPr>
            <a:grpSpLocks noChangeAspect="1"/>
          </p:cNvGrpSpPr>
          <p:nvPr/>
        </p:nvGrpSpPr>
        <p:grpSpPr bwMode="hidden">
          <a:xfrm>
            <a:off x="750088" y="4499403"/>
            <a:ext cx="30913464" cy="8388954"/>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3240405" y="14401800"/>
            <a:ext cx="11881485" cy="7892186"/>
          </a:xfrm>
        </p:spPr>
        <p:txBody>
          <a:bodyPr anchor="b">
            <a:noAutofit/>
          </a:bodyPr>
          <a:lstStyle>
            <a:lvl1pPr algn="l">
              <a:defRPr sz="151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6485391" y="11521440"/>
            <a:ext cx="13835069" cy="24003000"/>
          </a:xfrm>
        </p:spPr>
        <p:txBody>
          <a:bodyPr anchor="ctr"/>
          <a:lstStyle>
            <a:lvl1pPr>
              <a:buClr>
                <a:schemeClr val="bg1"/>
              </a:buClr>
              <a:defRPr sz="10400">
                <a:solidFill>
                  <a:schemeClr val="tx2"/>
                </a:solidFill>
              </a:defRPr>
            </a:lvl1pPr>
            <a:lvl2pPr>
              <a:buClr>
                <a:schemeClr val="bg1"/>
              </a:buClr>
              <a:defRPr sz="9500">
                <a:solidFill>
                  <a:schemeClr val="tx2"/>
                </a:solidFill>
              </a:defRPr>
            </a:lvl2pPr>
            <a:lvl3pPr>
              <a:buClr>
                <a:schemeClr val="bg1"/>
              </a:buClr>
              <a:defRPr sz="8500">
                <a:solidFill>
                  <a:schemeClr val="tx2"/>
                </a:solidFill>
              </a:defRPr>
            </a:lvl3pPr>
            <a:lvl4pPr>
              <a:buClr>
                <a:schemeClr val="bg1"/>
              </a:buClr>
              <a:defRPr sz="7600">
                <a:solidFill>
                  <a:schemeClr val="tx2"/>
                </a:solidFill>
              </a:defRPr>
            </a:lvl4pPr>
            <a:lvl5pPr>
              <a:buClr>
                <a:schemeClr val="bg1"/>
              </a:buClr>
              <a:defRPr sz="7600">
                <a:solidFill>
                  <a:schemeClr val="tx2"/>
                </a:solidFill>
              </a:defRPr>
            </a:lvl5pPr>
            <a:lvl6pPr>
              <a:defRPr sz="9500"/>
            </a:lvl6pPr>
            <a:lvl7pPr>
              <a:defRPr sz="9500"/>
            </a:lvl7pPr>
            <a:lvl8pPr>
              <a:defRPr sz="9500"/>
            </a:lvl8pPr>
            <a:lvl9pPr>
              <a:defRPr sz="9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810101" y="1440180"/>
            <a:ext cx="30816252" cy="3802075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9" name="Group 8"/>
          <p:cNvGrpSpPr>
            <a:grpSpLocks noChangeAspect="1"/>
          </p:cNvGrpSpPr>
          <p:nvPr/>
        </p:nvGrpSpPr>
        <p:grpSpPr bwMode="hidden">
          <a:xfrm>
            <a:off x="750088" y="33729967"/>
            <a:ext cx="30913464" cy="8388954"/>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272788" y="2133602"/>
            <a:ext cx="13511061" cy="15308584"/>
          </a:xfrm>
        </p:spPr>
        <p:txBody>
          <a:bodyPr anchor="b">
            <a:normAutofit/>
          </a:bodyPr>
          <a:lstStyle>
            <a:lvl1pPr algn="l">
              <a:defRPr sz="132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17252157" y="17548861"/>
            <a:ext cx="13531692" cy="15255242"/>
          </a:xfrm>
        </p:spPr>
        <p:txBody>
          <a:bodyPr>
            <a:normAutofit/>
          </a:bodyPr>
          <a:lstStyle>
            <a:lvl1pPr marL="0" indent="0">
              <a:buNone/>
              <a:defRPr sz="8500">
                <a:solidFill>
                  <a:srgbClr val="FFFFFF"/>
                </a:solidFill>
              </a:defRPr>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a:off x="2970371" y="8641080"/>
            <a:ext cx="12637580" cy="18434304"/>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15100">
                <a:solidFill>
                  <a:schemeClr val="bg1"/>
                </a:solidFill>
              </a:defRPr>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810101" y="1440180"/>
            <a:ext cx="30816252" cy="15553944"/>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32054" tIns="216027" rIns="432054" bIns="216027" rtlCol="0" anchor="ctr"/>
          <a:lstStyle/>
          <a:p>
            <a:pPr algn="ctr"/>
            <a:endParaRPr lang="en-US"/>
          </a:p>
        </p:txBody>
      </p:sp>
      <p:grpSp>
        <p:nvGrpSpPr>
          <p:cNvPr id="8" name="Group 15"/>
          <p:cNvGrpSpPr>
            <a:grpSpLocks noChangeAspect="1"/>
          </p:cNvGrpSpPr>
          <p:nvPr/>
        </p:nvGrpSpPr>
        <p:grpSpPr bwMode="hidden">
          <a:xfrm>
            <a:off x="750088" y="10580403"/>
            <a:ext cx="30913464" cy="83782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620203" y="2131467"/>
            <a:ext cx="29163645" cy="7892186"/>
          </a:xfrm>
          <a:prstGeom prst="rect">
            <a:avLst/>
          </a:prstGeom>
        </p:spPr>
        <p:txBody>
          <a:bodyPr vert="horz" lIns="432054" tIns="216027" rIns="432054" bIns="216027"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18298762" y="39376036"/>
            <a:ext cx="13419083" cy="2300288"/>
          </a:xfrm>
          <a:prstGeom prst="rect">
            <a:avLst/>
          </a:prstGeom>
        </p:spPr>
        <p:txBody>
          <a:bodyPr vert="horz" lIns="432054" tIns="216027" rIns="432054" bIns="216027" rtlCol="0" anchor="ctr"/>
          <a:lstStyle>
            <a:lvl1pPr algn="r">
              <a:defRPr sz="4700">
                <a:solidFill>
                  <a:schemeClr val="tx2"/>
                </a:solidFill>
              </a:defRPr>
            </a:lvl1pPr>
          </a:lstStyle>
          <a:p>
            <a:fld id="{530820CF-B880-4189-942D-D702A7CBA730}" type="datetimeFigureOut">
              <a:rPr lang="zh-CN" altLang="en-US" smtClean="0"/>
              <a:t>2017/11/30</a:t>
            </a:fld>
            <a:endParaRPr lang="zh-CN" altLang="en-US"/>
          </a:p>
        </p:txBody>
      </p:sp>
      <p:sp>
        <p:nvSpPr>
          <p:cNvPr id="5" name="Footer Placeholder 4"/>
          <p:cNvSpPr>
            <a:spLocks noGrp="1"/>
          </p:cNvSpPr>
          <p:nvPr>
            <p:ph type="ftr" sz="quarter" idx="3"/>
          </p:nvPr>
        </p:nvSpPr>
        <p:spPr>
          <a:xfrm>
            <a:off x="686207" y="39376036"/>
            <a:ext cx="13419086" cy="2300288"/>
          </a:xfrm>
          <a:prstGeom prst="rect">
            <a:avLst/>
          </a:prstGeom>
        </p:spPr>
        <p:txBody>
          <a:bodyPr vert="horz" lIns="432054" tIns="216027" rIns="432054" bIns="216027" rtlCol="0" anchor="ctr"/>
          <a:lstStyle>
            <a:lvl1pPr algn="l">
              <a:defRPr sz="4700">
                <a:solidFill>
                  <a:schemeClr val="tx2"/>
                </a:solidFill>
              </a:defRPr>
            </a:lvl1pPr>
          </a:lstStyle>
          <a:p>
            <a:endParaRPr lang="zh-CN" altLang="en-US"/>
          </a:p>
        </p:txBody>
      </p:sp>
      <p:sp>
        <p:nvSpPr>
          <p:cNvPr id="6" name="Slide Number Placeholder 5"/>
          <p:cNvSpPr>
            <a:spLocks noGrp="1"/>
          </p:cNvSpPr>
          <p:nvPr>
            <p:ph type="sldNum" sz="quarter" idx="4"/>
          </p:nvPr>
        </p:nvSpPr>
        <p:spPr>
          <a:xfrm>
            <a:off x="14143418" y="39376030"/>
            <a:ext cx="4117221" cy="2300288"/>
          </a:xfrm>
          <a:prstGeom prst="rect">
            <a:avLst/>
          </a:prstGeom>
        </p:spPr>
        <p:txBody>
          <a:bodyPr vert="horz" lIns="432054" tIns="216027" rIns="432054" bIns="216027" rtlCol="0" anchor="ctr"/>
          <a:lstStyle>
            <a:lvl1pPr algn="ctr">
              <a:defRPr sz="4700">
                <a:solidFill>
                  <a:schemeClr val="tx2"/>
                </a:solidFill>
              </a:defRPr>
            </a:lvl1pPr>
          </a:lstStyle>
          <a:p>
            <a:fld id="{0C913308-F349-4B6D-A68A-DD1791B4A57B}" type="slidenum">
              <a:rPr lang="zh-CN" altLang="en-US" smtClean="0"/>
              <a:t>‹#›</a:t>
            </a:fld>
            <a:endParaRPr lang="zh-CN" altLang="en-US"/>
          </a:p>
        </p:txBody>
      </p:sp>
      <p:sp>
        <p:nvSpPr>
          <p:cNvPr id="3" name="Text Placeholder 2"/>
          <p:cNvSpPr>
            <a:spLocks noGrp="1"/>
          </p:cNvSpPr>
          <p:nvPr>
            <p:ph type="body" idx="1"/>
          </p:nvPr>
        </p:nvSpPr>
        <p:spPr>
          <a:xfrm>
            <a:off x="3090389" y="16855442"/>
            <a:ext cx="26253280" cy="21739385"/>
          </a:xfrm>
          <a:prstGeom prst="rect">
            <a:avLst/>
          </a:prstGeom>
        </p:spPr>
        <p:txBody>
          <a:bodyPr vert="horz" lIns="432054" tIns="216027" rIns="432054" bIns="216027"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320540" rtl="0" eaLnBrk="1" latinLnBrk="0" hangingPunct="1">
        <a:spcBef>
          <a:spcPct val="0"/>
        </a:spcBef>
        <a:buNone/>
        <a:defRPr sz="208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96162" indent="-1296162" algn="l" defTabSz="4320540" rtl="0" eaLnBrk="1" latinLnBrk="0" hangingPunct="1">
        <a:spcBef>
          <a:spcPct val="20000"/>
        </a:spcBef>
        <a:buClr>
          <a:schemeClr val="accent1"/>
        </a:buClr>
        <a:buSzPct val="100000"/>
        <a:buFont typeface="Symbol" pitchFamily="18" charset="2"/>
        <a:buChar char=""/>
        <a:defRPr sz="11300" kern="1200">
          <a:solidFill>
            <a:schemeClr val="tx2"/>
          </a:solidFill>
          <a:latin typeface="+mn-lt"/>
          <a:ea typeface="+mn-ea"/>
          <a:cs typeface="+mn-cs"/>
        </a:defRPr>
      </a:lvl1pPr>
      <a:lvl2pPr marL="2722843" indent="-1296162" algn="l" defTabSz="4320540" rtl="0" eaLnBrk="1" latinLnBrk="0" hangingPunct="1">
        <a:spcBef>
          <a:spcPct val="20000"/>
        </a:spcBef>
        <a:buClr>
          <a:schemeClr val="accent1"/>
        </a:buClr>
        <a:buSzPct val="100000"/>
        <a:buFont typeface="Symbol" pitchFamily="18" charset="2"/>
        <a:buChar char=""/>
        <a:defRPr sz="10400" kern="1200">
          <a:solidFill>
            <a:schemeClr val="tx2"/>
          </a:solidFill>
          <a:latin typeface="+mn-lt"/>
          <a:ea typeface="+mn-ea"/>
          <a:cs typeface="+mn-cs"/>
        </a:defRPr>
      </a:lvl2pPr>
      <a:lvl3pPr marL="4043008" indent="-1080135" algn="l" defTabSz="4320540" rtl="0" eaLnBrk="1" latinLnBrk="0" hangingPunct="1">
        <a:spcBef>
          <a:spcPct val="20000"/>
        </a:spcBef>
        <a:buClr>
          <a:schemeClr val="accent1"/>
        </a:buClr>
        <a:buSzPct val="100000"/>
        <a:buFont typeface="Symbol" pitchFamily="18" charset="2"/>
        <a:buChar char=""/>
        <a:defRPr sz="9500" kern="1200">
          <a:solidFill>
            <a:schemeClr val="tx2"/>
          </a:solidFill>
          <a:latin typeface="+mn-lt"/>
          <a:ea typeface="+mn-ea"/>
          <a:cs typeface="+mn-cs"/>
        </a:defRPr>
      </a:lvl3pPr>
      <a:lvl4pPr marL="5400675" indent="-1080135" algn="l" defTabSz="4320540" rtl="0" eaLnBrk="1" latinLnBrk="0" hangingPunct="1">
        <a:spcBef>
          <a:spcPct val="20000"/>
        </a:spcBef>
        <a:buClr>
          <a:schemeClr val="accent1"/>
        </a:buClr>
        <a:buSzPct val="100000"/>
        <a:buFont typeface="Symbol" pitchFamily="18" charset="2"/>
        <a:buChar char=""/>
        <a:defRPr sz="8500" kern="1200">
          <a:solidFill>
            <a:schemeClr val="tx2"/>
          </a:solidFill>
          <a:latin typeface="+mn-lt"/>
          <a:ea typeface="+mn-ea"/>
          <a:cs typeface="+mn-cs"/>
        </a:defRPr>
      </a:lvl4pPr>
      <a:lvl5pPr marL="6912864" indent="-1080135" algn="l" defTabSz="4320540" rtl="0" eaLnBrk="1" latinLnBrk="0" hangingPunct="1">
        <a:spcBef>
          <a:spcPct val="20000"/>
        </a:spcBef>
        <a:buClr>
          <a:schemeClr val="accent1"/>
        </a:buClr>
        <a:buSzPct val="100000"/>
        <a:buFont typeface="Symbol" pitchFamily="18" charset="2"/>
        <a:buChar char=""/>
        <a:defRPr sz="7600" kern="1200">
          <a:solidFill>
            <a:schemeClr val="tx2"/>
          </a:solidFill>
          <a:latin typeface="+mn-lt"/>
          <a:ea typeface="+mn-ea"/>
          <a:cs typeface="+mn-cs"/>
        </a:defRPr>
      </a:lvl5pPr>
      <a:lvl6pPr marL="8425053"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6pPr>
      <a:lvl7pPr marL="9937242"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7pPr>
      <a:lvl8pPr marL="11449431"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8pPr>
      <a:lvl9pPr marL="12961620" indent="-1080135" algn="l" defTabSz="4320540" rtl="0" eaLnBrk="1" latinLnBrk="0" hangingPunct="1">
        <a:spcBef>
          <a:spcPts val="1814"/>
        </a:spcBef>
        <a:buClr>
          <a:schemeClr val="accent1"/>
        </a:buClr>
        <a:buFont typeface="Symbol" pitchFamily="18" charset="2"/>
        <a:buChar char="*"/>
        <a:defRPr sz="6600" kern="1200">
          <a:solidFill>
            <a:schemeClr val="tx2"/>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BEBA8EAE-BF5A-486C-A8C5-ECC9F3942E4B}">
                <a14:imgProps xmlns:a14="http://schemas.microsoft.com/office/drawing/2010/main">
                  <a14:imgLayer r:embed="rId4">
                    <a14:imgEffect>
                      <a14:artisticMarker/>
                    </a14:imgEffect>
                    <a14:imgEffect>
                      <a14:saturation sat="0"/>
                    </a14:imgEffect>
                  </a14:imgLayer>
                </a14:imgProps>
              </a:ext>
              <a:ext uri="{28A0092B-C50C-407E-A947-70E740481C1C}">
                <a14:useLocalDpi xmlns:a14="http://schemas.microsoft.com/office/drawing/2010/main" val="0"/>
              </a:ext>
            </a:extLst>
          </a:blip>
          <a:stretch>
            <a:fillRect/>
          </a:stretch>
        </p:blipFill>
        <p:spPr>
          <a:xfrm>
            <a:off x="0" y="-97595"/>
            <a:ext cx="32404050" cy="43230687"/>
          </a:xfrm>
          <a:prstGeom prst="rect">
            <a:avLst/>
          </a:prstGeom>
        </p:spPr>
      </p:pic>
      <p:sp>
        <p:nvSpPr>
          <p:cNvPr id="8" name="TextBox 7"/>
          <p:cNvSpPr txBox="1"/>
          <p:nvPr/>
        </p:nvSpPr>
        <p:spPr>
          <a:xfrm>
            <a:off x="1656426" y="7561140"/>
            <a:ext cx="28920903" cy="2554545"/>
          </a:xfrm>
          <a:prstGeom prst="rect">
            <a:avLst/>
          </a:prstGeom>
          <a:noFill/>
        </p:spPr>
        <p:txBody>
          <a:bodyPr wrap="square" rtlCol="0">
            <a:spAutoFit/>
          </a:bodyPr>
          <a:lstStyle/>
          <a:p>
            <a:pPr marL="5105400" indent="-5105400"/>
            <a:r>
              <a:rPr lang="zh-CN" altLang="en-US" sz="8000" b="1" dirty="0" smtClean="0">
                <a:latin typeface="Arial" panose="020B0604020202020204" pitchFamily="34" charset="0"/>
                <a:cs typeface="Arial" panose="020B0604020202020204" pitchFamily="34" charset="0"/>
              </a:rPr>
              <a:t>报告题</a:t>
            </a:r>
            <a:r>
              <a:rPr lang="zh-CN" altLang="en-US" sz="8000" b="1" smtClean="0">
                <a:latin typeface="Arial" panose="020B0604020202020204" pitchFamily="34" charset="0"/>
                <a:cs typeface="Arial" panose="020B0604020202020204" pitchFamily="34" charset="0"/>
              </a:rPr>
              <a:t>目：</a:t>
            </a:r>
            <a:r>
              <a:rPr lang="en-US" altLang="zh-CN" sz="8000" b="1"/>
              <a:t>Synthesis and Application of Functional Polymers with Highly Branched Nanostructures</a:t>
            </a:r>
            <a:endParaRPr lang="zh-CN" altLang="en-US" sz="8000" b="1" dirty="0">
              <a:latin typeface="Arial" panose="020B0604020202020204" pitchFamily="34" charset="0"/>
              <a:cs typeface="Arial" panose="020B0604020202020204" pitchFamily="34" charset="0"/>
            </a:endParaRPr>
          </a:p>
        </p:txBody>
      </p:sp>
      <p:sp>
        <p:nvSpPr>
          <p:cNvPr id="9" name="TextBox 8"/>
          <p:cNvSpPr txBox="1"/>
          <p:nvPr/>
        </p:nvSpPr>
        <p:spPr>
          <a:xfrm>
            <a:off x="1761159" y="10081420"/>
            <a:ext cx="28816170" cy="3170099"/>
          </a:xfrm>
          <a:prstGeom prst="rect">
            <a:avLst/>
          </a:prstGeom>
          <a:noFill/>
        </p:spPr>
        <p:txBody>
          <a:bodyPr wrap="square" rtlCol="0">
            <a:spAutoFit/>
          </a:bodyPr>
          <a:lstStyle/>
          <a:p>
            <a:pPr>
              <a:lnSpc>
                <a:spcPct val="125000"/>
              </a:lnSpc>
            </a:pPr>
            <a:r>
              <a:rPr lang="zh-CN" altLang="en-US" sz="8000" b="1" smtClean="0">
                <a:latin typeface="Arial" panose="020B0604020202020204" pitchFamily="34" charset="0"/>
                <a:cs typeface="Arial" panose="020B0604020202020204" pitchFamily="34" charset="0"/>
              </a:rPr>
              <a:t>报 告 人：</a:t>
            </a:r>
            <a:r>
              <a:rPr lang="en-US" altLang="zh-CN" sz="8000" b="1">
                <a:latin typeface="Arial" panose="020B0604020202020204" pitchFamily="34" charset="0"/>
                <a:cs typeface="Arial" panose="020B0604020202020204" pitchFamily="34" charset="0"/>
              </a:rPr>
              <a:t> </a:t>
            </a:r>
            <a:r>
              <a:rPr lang="en-US" altLang="zh-CN" sz="8000" b="1">
                <a:latin typeface="Times New Roman" panose="02020603050405020304" pitchFamily="18" charset="0"/>
                <a:cs typeface="Times New Roman" panose="02020603050405020304" pitchFamily="18" charset="0"/>
              </a:rPr>
              <a:t>Professor </a:t>
            </a:r>
            <a:r>
              <a:rPr lang="en-US" altLang="zh-CN" sz="8000" b="1" smtClean="0"/>
              <a:t>Haifeng Gao</a:t>
            </a:r>
            <a:endParaRPr lang="en-US" altLang="zh-CN" sz="8000" b="1" smtClean="0">
              <a:latin typeface="Arial" panose="020B0604020202020204" pitchFamily="34" charset="0"/>
              <a:cs typeface="Arial" panose="020B0604020202020204" pitchFamily="34" charset="0"/>
            </a:endParaRPr>
          </a:p>
          <a:p>
            <a:pPr marL="4572000">
              <a:lnSpc>
                <a:spcPct val="125000"/>
              </a:lnSpc>
            </a:pPr>
            <a:r>
              <a:rPr lang="en-US" altLang="zh-CN" sz="8000" b="1" smtClean="0"/>
              <a:t>  University </a:t>
            </a:r>
            <a:r>
              <a:rPr lang="en-US" altLang="zh-CN" sz="8000" b="1"/>
              <a:t>of Notre Dame</a:t>
            </a:r>
            <a:endParaRPr lang="es-ES" altLang="zh-CN" sz="8000" b="1" dirty="0" smtClean="0">
              <a:latin typeface="Arial" panose="020B0604020202020204" pitchFamily="34" charset="0"/>
              <a:cs typeface="Arial" panose="020B0604020202020204" pitchFamily="34" charset="0"/>
            </a:endParaRPr>
          </a:p>
        </p:txBody>
      </p:sp>
      <p:sp>
        <p:nvSpPr>
          <p:cNvPr id="11" name="TextBox 10"/>
          <p:cNvSpPr txBox="1"/>
          <p:nvPr/>
        </p:nvSpPr>
        <p:spPr>
          <a:xfrm>
            <a:off x="1080345" y="16202100"/>
            <a:ext cx="30243360" cy="10395153"/>
          </a:xfrm>
          <a:prstGeom prst="rect">
            <a:avLst/>
          </a:prstGeom>
          <a:noFill/>
        </p:spPr>
        <p:txBody>
          <a:bodyPr wrap="square" rtlCol="0">
            <a:spAutoFit/>
          </a:bodyPr>
          <a:lstStyle/>
          <a:p>
            <a:r>
              <a:rPr lang="zh-CN" altLang="en-US" sz="6200" b="1" dirty="0" smtClean="0">
                <a:solidFill>
                  <a:srgbClr val="0000CC"/>
                </a:solidFill>
                <a:latin typeface="Times New Roman" panose="02020603050405020304" pitchFamily="18" charset="0"/>
                <a:ea typeface="黑体" panose="02010600030101010101" pitchFamily="2" charset="-122"/>
                <a:cs typeface="Times New Roman" panose="02020603050405020304" pitchFamily="18" charset="0"/>
              </a:rPr>
              <a:t>报告人简介</a:t>
            </a:r>
            <a:endParaRPr lang="en-US" altLang="zh-CN" sz="6200" b="1" dirty="0" smtClean="0">
              <a:solidFill>
                <a:srgbClr val="0000CC"/>
              </a:solidFill>
              <a:latin typeface="Times New Roman" panose="02020603050405020304" pitchFamily="18" charset="0"/>
              <a:ea typeface="黑体" panose="02010600030101010101" pitchFamily="2" charset="-122"/>
              <a:cs typeface="Times New Roman" panose="02020603050405020304" pitchFamily="18" charset="0"/>
            </a:endParaRPr>
          </a:p>
          <a:p>
            <a:pPr algn="just">
              <a:lnSpc>
                <a:spcPct val="125000"/>
              </a:lnSpc>
            </a:pPr>
            <a:r>
              <a:rPr lang="en-US" altLang="zh-CN" sz="5400">
                <a:latin typeface="Times New Roman" panose="02020603050405020304" pitchFamily="18" charset="0"/>
                <a:cs typeface="Times New Roman" panose="02020603050405020304" pitchFamily="18" charset="0"/>
              </a:rPr>
              <a:t>Haifeng Gao is an Associate Professor at the Department of Chemistry &amp; Biochemistry, University of Notre Dame. After receiving his Ph.D. degree in 2008 from Matyjaszewski group at Carnegie Mellon University and his postdoc training in Frechet group at UC Berkeley, he in 2011 joined the University of Notre Dame as an assistant professor. In May 2017, Haifeng was promoted to Associate Professor with tenure. His current research focuses on the design and synthesis of functional polymers with controlled nanostructures by determining their fundamental structure-property relationships. Haifeng has co-authored more than 70 peer-reviewed papers and 6 book chapters. His publications so far have been cited for more than 4000 times. Haifeng was the recent recipient of 2010 AkzoNobel Award for Outstanding Graduate Research in Polymer Chemistry from ACS, 2014 Army Young Investigator Program (YIP) award, 2016 NSF CAREER award</a:t>
            </a:r>
            <a:r>
              <a:rPr lang="en-US" altLang="zh-CN" sz="5400" smtClean="0">
                <a:latin typeface="Times New Roman" panose="02020603050405020304" pitchFamily="18" charset="0"/>
                <a:cs typeface="Times New Roman" panose="02020603050405020304" pitchFamily="18" charset="0"/>
              </a:rPr>
              <a:t>.</a:t>
            </a:r>
            <a:endParaRPr lang="en-US" altLang="zh-CN" sz="5400" b="1" smtClean="0">
              <a:latin typeface="Times New Roman" panose="02020603050405020304" pitchFamily="18" charset="0"/>
              <a:cs typeface="Times New Roman" panose="02020603050405020304" pitchFamily="18" charset="0"/>
            </a:endParaRPr>
          </a:p>
        </p:txBody>
      </p:sp>
      <p:sp>
        <p:nvSpPr>
          <p:cNvPr id="12" name="TextBox 11"/>
          <p:cNvSpPr txBox="1"/>
          <p:nvPr/>
        </p:nvSpPr>
        <p:spPr>
          <a:xfrm>
            <a:off x="1568202" y="13033748"/>
            <a:ext cx="23585882" cy="3013389"/>
          </a:xfrm>
          <a:prstGeom prst="rect">
            <a:avLst/>
          </a:prstGeom>
          <a:noFill/>
        </p:spPr>
        <p:txBody>
          <a:bodyPr wrap="square" rtlCol="0">
            <a:spAutoFit/>
          </a:bodyPr>
          <a:lstStyle/>
          <a:p>
            <a:pPr>
              <a:lnSpc>
                <a:spcPct val="125000"/>
              </a:lnSpc>
            </a:pPr>
            <a:r>
              <a:rPr lang="zh-CN" altLang="en-US" sz="8000" b="1" dirty="0" smtClean="0">
                <a:latin typeface="Times New Roman" panose="02020603050405020304" pitchFamily="18" charset="0"/>
                <a:ea typeface="黑体" panose="02010609060101010101" pitchFamily="49" charset="-122"/>
                <a:cs typeface="Times New Roman" panose="02020603050405020304" pitchFamily="18" charset="0"/>
              </a:rPr>
              <a:t>报告时间</a:t>
            </a:r>
            <a:r>
              <a:rPr lang="zh-CN" altLang="en-US" sz="8000" b="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8000" b="1" smtClean="0">
                <a:latin typeface="Times New Roman" panose="02020603050405020304" pitchFamily="18" charset="0"/>
                <a:ea typeface="黑体" panose="02010609060101010101" pitchFamily="49" charset="-122"/>
                <a:cs typeface="Times New Roman" panose="02020603050405020304" pitchFamily="18" charset="0"/>
              </a:rPr>
              <a:t>2018</a:t>
            </a:r>
            <a:r>
              <a:rPr lang="zh-CN" altLang="en-US" sz="8000" b="1" smtClean="0">
                <a:latin typeface="Times New Roman" panose="02020603050405020304" pitchFamily="18" charset="0"/>
                <a:ea typeface="黑体" panose="02010609060101010101" pitchFamily="49" charset="-122"/>
                <a:cs typeface="Times New Roman" panose="02020603050405020304" pitchFamily="18" charset="0"/>
              </a:rPr>
              <a:t>年</a:t>
            </a:r>
            <a:r>
              <a:rPr lang="en-US" altLang="zh-CN" sz="8000" b="1"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8000" b="1" smtClean="0">
                <a:latin typeface="Times New Roman" panose="02020603050405020304" pitchFamily="18" charset="0"/>
                <a:ea typeface="黑体" panose="02010609060101010101" pitchFamily="49" charset="-122"/>
                <a:cs typeface="Times New Roman" panose="02020603050405020304" pitchFamily="18" charset="0"/>
              </a:rPr>
              <a:t>月</a:t>
            </a:r>
            <a:r>
              <a:rPr lang="en-US" altLang="zh-CN" sz="8000" b="1" smtClean="0">
                <a:latin typeface="Times New Roman" panose="02020603050405020304" pitchFamily="18" charset="0"/>
                <a:ea typeface="黑体" panose="02010609060101010101" pitchFamily="49" charset="-122"/>
                <a:cs typeface="Times New Roman" panose="02020603050405020304" pitchFamily="18" charset="0"/>
              </a:rPr>
              <a:t>11</a:t>
            </a:r>
            <a:r>
              <a:rPr lang="zh-CN" altLang="en-US" sz="8000" b="1" smtClean="0">
                <a:latin typeface="Times New Roman" panose="02020603050405020304" pitchFamily="18" charset="0"/>
                <a:ea typeface="黑体" panose="02010609060101010101" pitchFamily="49" charset="-122"/>
                <a:cs typeface="Times New Roman" panose="02020603050405020304" pitchFamily="18" charset="0"/>
              </a:rPr>
              <a:t>日 </a:t>
            </a:r>
            <a:r>
              <a:rPr lang="zh-CN" altLang="en-US" sz="8000" b="1" dirty="0">
                <a:latin typeface="Times New Roman" panose="02020603050405020304" pitchFamily="18" charset="0"/>
                <a:ea typeface="黑体" panose="02010609060101010101" pitchFamily="49" charset="-122"/>
                <a:cs typeface="Times New Roman" panose="02020603050405020304" pitchFamily="18" charset="0"/>
              </a:rPr>
              <a:t>上午</a:t>
            </a:r>
            <a:r>
              <a:rPr lang="en-US" altLang="zh-CN" sz="8000" b="1" dirty="0" smtClean="0">
                <a:latin typeface="Times New Roman" panose="02020603050405020304" pitchFamily="18" charset="0"/>
                <a:ea typeface="黑体" panose="02010609060101010101" pitchFamily="49" charset="-122"/>
                <a:cs typeface="Times New Roman" panose="02020603050405020304" pitchFamily="18" charset="0"/>
              </a:rPr>
              <a:t>10:00</a:t>
            </a:r>
          </a:p>
          <a:p>
            <a:pPr>
              <a:lnSpc>
                <a:spcPct val="125000"/>
              </a:lnSpc>
            </a:pPr>
            <a:r>
              <a:rPr lang="zh-CN" altLang="en-US" sz="8000" b="1" dirty="0">
                <a:latin typeface="Times New Roman" panose="02020603050405020304" pitchFamily="18" charset="0"/>
                <a:ea typeface="黑体" panose="02010609060101010101" pitchFamily="49" charset="-122"/>
                <a:cs typeface="Times New Roman" panose="02020603050405020304" pitchFamily="18" charset="0"/>
              </a:rPr>
              <a:t>报告</a:t>
            </a:r>
            <a:r>
              <a:rPr lang="zh-CN" altLang="en-US" sz="8000" b="1" dirty="0" smtClean="0">
                <a:latin typeface="Times New Roman" panose="02020603050405020304" pitchFamily="18" charset="0"/>
                <a:ea typeface="黑体" panose="02010609060101010101" pitchFamily="49" charset="-122"/>
                <a:cs typeface="Times New Roman" panose="02020603050405020304" pitchFamily="18" charset="0"/>
              </a:rPr>
              <a:t>地</a:t>
            </a:r>
            <a:r>
              <a:rPr lang="zh-CN" altLang="en-US" sz="8000" b="1" smtClean="0">
                <a:latin typeface="Times New Roman" panose="02020603050405020304" pitchFamily="18" charset="0"/>
                <a:ea typeface="黑体" panose="02010609060101010101" pitchFamily="49" charset="-122"/>
                <a:cs typeface="Times New Roman" panose="02020603050405020304" pitchFamily="18" charset="0"/>
              </a:rPr>
              <a:t>点：</a:t>
            </a:r>
            <a:r>
              <a:rPr lang="en-US" altLang="zh-CN" sz="8000" b="1">
                <a:latin typeface="Times New Roman" panose="02020603050405020304" pitchFamily="18" charset="0"/>
                <a:cs typeface="Times New Roman" panose="02020603050405020304" pitchFamily="18" charset="0"/>
              </a:rPr>
              <a:t>南开大学八里台校区6教222</a:t>
            </a:r>
            <a:r>
              <a:rPr lang="en-US" altLang="zh-CN" sz="8000" b="1" smtClean="0">
                <a:latin typeface="Times New Roman" panose="02020603050405020304" pitchFamily="18" charset="0"/>
                <a:cs typeface="Times New Roman" panose="02020603050405020304" pitchFamily="18" charset="0"/>
              </a:rPr>
              <a:t>会议室</a:t>
            </a:r>
            <a:endParaRPr lang="en-US" altLang="zh-CN" sz="8000" b="1" dirty="0">
              <a:latin typeface="Times New Roman" panose="02020603050405020304" pitchFamily="18" charset="0"/>
              <a:cs typeface="Times New Roman" panose="02020603050405020304" pitchFamily="18" charset="0"/>
            </a:endParaRPr>
          </a:p>
        </p:txBody>
      </p:sp>
      <p:pic>
        <p:nvPicPr>
          <p:cNvPr id="15" name="图片 25" descr="头条.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955" y="-50006"/>
            <a:ext cx="32450913" cy="4586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7633073" y="506869"/>
            <a:ext cx="16057784" cy="1540365"/>
          </a:xfrm>
          <a:prstGeom prst="rect">
            <a:avLst/>
          </a:prstGeom>
          <a:noFill/>
          <a:effectLst>
            <a:outerShdw blurRad="50800" dist="50800" dir="5400000" algn="ctr" rotWithShape="0">
              <a:srgbClr val="000000"/>
            </a:outerShdw>
          </a:effectLst>
        </p:spPr>
        <p:txBody>
          <a:bodyPr wrap="square" lIns="62430" tIns="31214" rIns="62430" bIns="31214">
            <a:spAutoFit/>
          </a:bodyPr>
          <a:lstStyle>
            <a:lvl1pPr eaLnBrk="0" hangingPunct="0">
              <a:defRPr sz="8500">
                <a:solidFill>
                  <a:schemeClr val="tx1"/>
                </a:solidFill>
                <a:latin typeface="Arial" charset="0"/>
                <a:ea typeface="宋体" pitchFamily="2" charset="-122"/>
              </a:defRPr>
            </a:lvl1pPr>
            <a:lvl2pPr marL="742950" indent="-285750" eaLnBrk="0" hangingPunct="0">
              <a:defRPr sz="8500">
                <a:solidFill>
                  <a:schemeClr val="tx1"/>
                </a:solidFill>
                <a:latin typeface="Arial" charset="0"/>
                <a:ea typeface="宋体" pitchFamily="2" charset="-122"/>
              </a:defRPr>
            </a:lvl2pPr>
            <a:lvl3pPr marL="1143000" indent="-228600" eaLnBrk="0" hangingPunct="0">
              <a:defRPr sz="8500">
                <a:solidFill>
                  <a:schemeClr val="tx1"/>
                </a:solidFill>
                <a:latin typeface="Arial" charset="0"/>
                <a:ea typeface="宋体" pitchFamily="2" charset="-122"/>
              </a:defRPr>
            </a:lvl3pPr>
            <a:lvl4pPr marL="1600200" indent="-228600" eaLnBrk="0" hangingPunct="0">
              <a:defRPr sz="8500">
                <a:solidFill>
                  <a:schemeClr val="tx1"/>
                </a:solidFill>
                <a:latin typeface="Arial" charset="0"/>
                <a:ea typeface="宋体" pitchFamily="2" charset="-122"/>
              </a:defRPr>
            </a:lvl4pPr>
            <a:lvl5pPr marL="2057400" indent="-228600" eaLnBrk="0" hangingPunct="0">
              <a:defRPr sz="8500">
                <a:solidFill>
                  <a:schemeClr val="tx1"/>
                </a:solidFill>
                <a:latin typeface="Arial" charset="0"/>
                <a:ea typeface="宋体" pitchFamily="2" charset="-122"/>
              </a:defRPr>
            </a:lvl5pPr>
            <a:lvl6pPr marL="2514600" indent="-228600" defTabSz="4319588" eaLnBrk="0" fontAlgn="base" hangingPunct="0">
              <a:spcBef>
                <a:spcPct val="0"/>
              </a:spcBef>
              <a:spcAft>
                <a:spcPct val="0"/>
              </a:spcAft>
              <a:defRPr sz="8500">
                <a:solidFill>
                  <a:schemeClr val="tx1"/>
                </a:solidFill>
                <a:latin typeface="Arial" charset="0"/>
                <a:ea typeface="宋体" pitchFamily="2" charset="-122"/>
              </a:defRPr>
            </a:lvl6pPr>
            <a:lvl7pPr marL="2971800" indent="-228600" defTabSz="4319588" eaLnBrk="0" fontAlgn="base" hangingPunct="0">
              <a:spcBef>
                <a:spcPct val="0"/>
              </a:spcBef>
              <a:spcAft>
                <a:spcPct val="0"/>
              </a:spcAft>
              <a:defRPr sz="8500">
                <a:solidFill>
                  <a:schemeClr val="tx1"/>
                </a:solidFill>
                <a:latin typeface="Arial" charset="0"/>
                <a:ea typeface="宋体" pitchFamily="2" charset="-122"/>
              </a:defRPr>
            </a:lvl7pPr>
            <a:lvl8pPr marL="3429000" indent="-228600" defTabSz="4319588" eaLnBrk="0" fontAlgn="base" hangingPunct="0">
              <a:spcBef>
                <a:spcPct val="0"/>
              </a:spcBef>
              <a:spcAft>
                <a:spcPct val="0"/>
              </a:spcAft>
              <a:defRPr sz="8500">
                <a:solidFill>
                  <a:schemeClr val="tx1"/>
                </a:solidFill>
                <a:latin typeface="Arial" charset="0"/>
                <a:ea typeface="宋体" pitchFamily="2" charset="-122"/>
              </a:defRPr>
            </a:lvl8pPr>
            <a:lvl9pPr marL="3886200" indent="-228600" defTabSz="4319588" eaLnBrk="0" fontAlgn="base" hangingPunct="0">
              <a:spcBef>
                <a:spcPct val="0"/>
              </a:spcBef>
              <a:spcAft>
                <a:spcPct val="0"/>
              </a:spcAft>
              <a:defRPr sz="8500">
                <a:solidFill>
                  <a:schemeClr val="tx1"/>
                </a:solidFill>
                <a:latin typeface="Arial" charset="0"/>
                <a:ea typeface="宋体" pitchFamily="2" charset="-122"/>
              </a:defRPr>
            </a:lvl9pPr>
          </a:lstStyle>
          <a:p>
            <a:pPr eaLnBrk="1" hangingPunct="1">
              <a:defRPr/>
            </a:pPr>
            <a:r>
              <a:rPr lang="zh-CN" altLang="en-US" sz="9600" b="1" dirty="0">
                <a:solidFill>
                  <a:schemeClr val="bg1"/>
                </a:solidFill>
                <a:effectLst>
                  <a:outerShdw blurRad="38100" dist="38100" dir="2700000" algn="tl">
                    <a:srgbClr val="000000"/>
                  </a:outerShdw>
                </a:effectLst>
                <a:latin typeface="华文行楷" pitchFamily="2" charset="-122"/>
                <a:ea typeface="华文行楷" pitchFamily="2" charset="-122"/>
              </a:rPr>
              <a:t>元素有机化学国家重点实验室</a:t>
            </a:r>
          </a:p>
        </p:txBody>
      </p:sp>
      <p:sp>
        <p:nvSpPr>
          <p:cNvPr id="17" name="TextBox 16"/>
          <p:cNvSpPr txBox="1"/>
          <p:nvPr/>
        </p:nvSpPr>
        <p:spPr>
          <a:xfrm>
            <a:off x="3600625" y="2047234"/>
            <a:ext cx="24412362" cy="2279029"/>
          </a:xfrm>
          <a:prstGeom prst="rect">
            <a:avLst/>
          </a:prstGeom>
          <a:noFill/>
        </p:spPr>
        <p:txBody>
          <a:bodyPr wrap="square" lIns="62430" tIns="31214" rIns="62430" bIns="31214">
            <a:spAutoFit/>
          </a:bodyPr>
          <a:lstStyle/>
          <a:p>
            <a:pPr algn="ctr">
              <a:defRPr/>
            </a:pPr>
            <a:r>
              <a:rPr lang="en-US" altLang="zh-CN" sz="7200" b="1" dirty="0">
                <a:solidFill>
                  <a:srgbClr val="FF0000"/>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rPr>
              <a:t>State Key Laboratory of Elemento-Organic Chemistry</a:t>
            </a:r>
          </a:p>
          <a:p>
            <a:pPr algn="ctr">
              <a:defRPr/>
            </a:pPr>
            <a:r>
              <a:rPr lang="en-US" altLang="zh-CN" sz="7200" b="1" dirty="0">
                <a:solidFill>
                  <a:srgbClr val="FF0000"/>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rPr>
              <a:t> Nankai University</a:t>
            </a:r>
            <a:endParaRPr lang="zh-CN" altLang="en-US" sz="7200" b="1" dirty="0">
              <a:solidFill>
                <a:srgbClr val="FF0000"/>
              </a:solidFill>
              <a:effectLst>
                <a:outerShdw blurRad="38100" dist="38100" dir="2700000" algn="tl">
                  <a:srgbClr val="000000">
                    <a:alpha val="43137"/>
                  </a:srgbClr>
                </a:outerShdw>
              </a:effectLst>
              <a:latin typeface="Times New Roman" pitchFamily="18" charset="0"/>
              <a:ea typeface="Arial Unicode MS" pitchFamily="34" charset="-122"/>
              <a:cs typeface="Times New Roman" pitchFamily="18" charset="0"/>
            </a:endParaRPr>
          </a:p>
        </p:txBody>
      </p:sp>
      <p:sp>
        <p:nvSpPr>
          <p:cNvPr id="18" name="TextBox 17"/>
          <p:cNvSpPr txBox="1"/>
          <p:nvPr/>
        </p:nvSpPr>
        <p:spPr>
          <a:xfrm>
            <a:off x="5400825" y="4680820"/>
            <a:ext cx="20280348" cy="2862322"/>
          </a:xfrm>
          <a:prstGeom prst="rect">
            <a:avLst/>
          </a:prstGeom>
          <a:noFill/>
        </p:spPr>
        <p:txBody>
          <a:bodyPr wrap="square" rtlCol="0">
            <a:spAutoFit/>
          </a:bodyPr>
          <a:lstStyle/>
          <a:p>
            <a:pPr algn="ctr"/>
            <a:r>
              <a:rPr lang="zh-CN" altLang="en-US" sz="18000" b="1" dirty="0" smtClean="0">
                <a:solidFill>
                  <a:srgbClr val="0000CC"/>
                </a:solidFill>
                <a:latin typeface="黑体" panose="02010600030101010101" pitchFamily="2" charset="-122"/>
                <a:ea typeface="黑体" panose="02010600030101010101" pitchFamily="2" charset="-122"/>
              </a:rPr>
              <a:t>学 术 报 告</a:t>
            </a:r>
            <a:endParaRPr lang="zh-CN" altLang="en-US" sz="18000" b="1" dirty="0">
              <a:solidFill>
                <a:srgbClr val="0000CC"/>
              </a:solidFill>
              <a:latin typeface="黑体" panose="02010600030101010101" pitchFamily="2" charset="-122"/>
              <a:ea typeface="黑体" panose="02010600030101010101" pitchFamily="2" charset="-122"/>
            </a:endParaRPr>
          </a:p>
        </p:txBody>
      </p:sp>
      <p:pic>
        <p:nvPicPr>
          <p:cNvPr id="13" name="Picture 1" descr="C:\Users\HG work\Desktop\Dropbox\resume &amp;application\Gao 2017.jpg"/>
          <p:cNvPicPr>
            <a:picLocks noChangeAspect="1"/>
          </p:cNvPicPr>
          <p:nvPr/>
        </p:nvPicPr>
        <p:blipFill>
          <a:blip r:embed="rId6" cstate="print"/>
          <a:srcRect/>
          <a:stretch>
            <a:fillRect/>
          </a:stretch>
        </p:blipFill>
        <p:spPr bwMode="auto">
          <a:xfrm>
            <a:off x="24050897" y="9001300"/>
            <a:ext cx="6048672" cy="8064896"/>
          </a:xfrm>
          <a:prstGeom prst="rect">
            <a:avLst/>
          </a:prstGeom>
          <a:noFill/>
          <a:ln w="9525">
            <a:noFill/>
            <a:miter lim="800000"/>
            <a:headEnd/>
            <a:tailEnd/>
          </a:ln>
        </p:spPr>
      </p:pic>
      <p:pic>
        <p:nvPicPr>
          <p:cNvPr id="19" name="Picture 2"/>
          <p:cNvPicPr>
            <a:picLocks noChangeAspect="1"/>
          </p:cNvPicPr>
          <p:nvPr/>
        </p:nvPicPr>
        <p:blipFill>
          <a:blip r:embed="rId7" cstate="print"/>
          <a:srcRect/>
          <a:stretch>
            <a:fillRect/>
          </a:stretch>
        </p:blipFill>
        <p:spPr bwMode="auto">
          <a:xfrm>
            <a:off x="1060651" y="34852172"/>
            <a:ext cx="14972449" cy="6458376"/>
          </a:xfrm>
          <a:prstGeom prst="rect">
            <a:avLst/>
          </a:prstGeom>
          <a:solidFill>
            <a:schemeClr val="accent1">
              <a:lumMod val="20000"/>
              <a:lumOff val="80000"/>
            </a:schemeClr>
          </a:solidFill>
          <a:ln w="9525">
            <a:noFill/>
            <a:miter lim="800000"/>
            <a:headEnd/>
            <a:tailEnd/>
          </a:ln>
        </p:spPr>
      </p:pic>
      <p:pic>
        <p:nvPicPr>
          <p:cNvPr id="20" name="Picture 187" descr="重点实验室徽标900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529320" y="-97595"/>
            <a:ext cx="4936641" cy="463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10"/>
          <p:cNvSpPr txBox="1"/>
          <p:nvPr/>
        </p:nvSpPr>
        <p:spPr>
          <a:xfrm>
            <a:off x="1080345" y="26787276"/>
            <a:ext cx="30243360" cy="8194551"/>
          </a:xfrm>
          <a:prstGeom prst="rect">
            <a:avLst/>
          </a:prstGeom>
          <a:noFill/>
        </p:spPr>
        <p:txBody>
          <a:bodyPr wrap="square" rtlCol="0">
            <a:spAutoFit/>
          </a:bodyPr>
          <a:lstStyle/>
          <a:p>
            <a:r>
              <a:rPr lang="zh-CN" altLang="en-US" sz="5400" b="1" smtClean="0">
                <a:solidFill>
                  <a:srgbClr val="0000CC"/>
                </a:solidFill>
                <a:latin typeface="Times New Roman" panose="02020603050405020304" pitchFamily="18" charset="0"/>
                <a:ea typeface="黑体" panose="02010600030101010101" pitchFamily="2" charset="-122"/>
                <a:cs typeface="Times New Roman" panose="02020603050405020304" pitchFamily="18" charset="0"/>
              </a:rPr>
              <a:t>报告内容简</a:t>
            </a:r>
            <a:r>
              <a:rPr lang="zh-CN" altLang="en-US" sz="5400" b="1" dirty="0" smtClean="0">
                <a:solidFill>
                  <a:srgbClr val="0000CC"/>
                </a:solidFill>
                <a:latin typeface="Times New Roman" panose="02020603050405020304" pitchFamily="18" charset="0"/>
                <a:ea typeface="黑体" panose="02010600030101010101" pitchFamily="2" charset="-122"/>
                <a:cs typeface="Times New Roman" panose="02020603050405020304" pitchFamily="18" charset="0"/>
              </a:rPr>
              <a:t>介</a:t>
            </a:r>
            <a:endParaRPr lang="en-US" altLang="zh-CN" sz="5400" b="1" dirty="0" smtClean="0">
              <a:solidFill>
                <a:srgbClr val="0000CC"/>
              </a:solidFill>
              <a:latin typeface="Times New Roman" panose="02020603050405020304" pitchFamily="18" charset="0"/>
              <a:ea typeface="黑体" panose="02010600030101010101" pitchFamily="2" charset="-122"/>
              <a:cs typeface="Times New Roman" panose="02020603050405020304" pitchFamily="18" charset="0"/>
            </a:endParaRPr>
          </a:p>
          <a:p>
            <a:pPr algn="just">
              <a:lnSpc>
                <a:spcPct val="125000"/>
              </a:lnSpc>
            </a:pPr>
            <a:r>
              <a:rPr lang="en-US" altLang="zh-CN" sz="5400" smtClean="0">
                <a:latin typeface="Times New Roman" panose="02020603050405020304" pitchFamily="18" charset="0"/>
                <a:cs typeface="Times New Roman" panose="02020603050405020304" pitchFamily="18" charset="0"/>
              </a:rPr>
              <a:t>This </a:t>
            </a:r>
            <a:r>
              <a:rPr lang="en-US" altLang="zh-CN" sz="5400">
                <a:latin typeface="Times New Roman" panose="02020603050405020304" pitchFamily="18" charset="0"/>
                <a:cs typeface="Times New Roman" panose="02020603050405020304" pitchFamily="18" charset="0"/>
              </a:rPr>
              <a:t>presentation discusses his recent progress on developing new strategies to synthesize functional polymers with controlled nanostructures and exploring their intriguing properties. One-pot polymerization methods were developed for facile synthesis of hyperbranched polymers with tunable molecular weights, low polydispersity and high degree of branching. These strategies include 1) the polymerization of inimers in confined space and 2) chain-growth polymerization of AB</a:t>
            </a:r>
            <a:r>
              <a:rPr lang="en-US" altLang="zh-CN" sz="5400" baseline="-25000">
                <a:latin typeface="Times New Roman" panose="02020603050405020304" pitchFamily="18" charset="0"/>
                <a:cs typeface="Times New Roman" panose="02020603050405020304" pitchFamily="18" charset="0"/>
              </a:rPr>
              <a:t>2</a:t>
            </a:r>
            <a:r>
              <a:rPr lang="en-US" altLang="zh-CN" sz="5400">
                <a:latin typeface="Times New Roman" panose="02020603050405020304" pitchFamily="18" charset="0"/>
                <a:cs typeface="Times New Roman" panose="02020603050405020304" pitchFamily="18" charset="0"/>
              </a:rPr>
              <a:t> monomers in solution. The produced hyperbranched polymers can be easily functionalized with various reactive groups in different layers and show promising properties as unimolecular containers in nanomedicines and polymer catalysis</a:t>
            </a:r>
            <a:r>
              <a:rPr lang="en-US" altLang="zh-CN" sz="5400" smtClean="0">
                <a:latin typeface="Times New Roman" panose="02020603050405020304" pitchFamily="18" charset="0"/>
                <a:cs typeface="Times New Roman" panose="02020603050405020304" pitchFamily="18" charset="0"/>
              </a:rPr>
              <a:t>.</a:t>
            </a:r>
            <a:endParaRPr lang="zh-CN" altLang="zh-CN" sz="5400">
              <a:latin typeface="Times New Roman" panose="02020603050405020304" pitchFamily="18" charset="0"/>
              <a:cs typeface="Times New Roman" panose="02020603050405020304" pitchFamily="18" charset="0"/>
            </a:endParaRPr>
          </a:p>
        </p:txBody>
      </p:sp>
      <p:sp>
        <p:nvSpPr>
          <p:cNvPr id="2" name="矩形 1"/>
          <p:cNvSpPr/>
          <p:nvPr/>
        </p:nvSpPr>
        <p:spPr>
          <a:xfrm>
            <a:off x="16054055" y="34847980"/>
            <a:ext cx="15399566" cy="6555641"/>
          </a:xfrm>
          <a:prstGeom prst="rect">
            <a:avLst/>
          </a:prstGeom>
          <a:solidFill>
            <a:srgbClr val="FFFF00"/>
          </a:solidFill>
        </p:spPr>
        <p:txBody>
          <a:bodyPr wrap="square">
            <a:spAutoFit/>
          </a:bodyPr>
          <a:lstStyle/>
          <a:p>
            <a:pPr>
              <a:lnSpc>
                <a:spcPct val="125000"/>
              </a:lnSpc>
              <a:spcAft>
                <a:spcPts val="0"/>
              </a:spcAft>
            </a:pPr>
            <a:r>
              <a:rPr lang="zh-CN" altLang="zh-CN" sz="4800" b="1" smtClean="0">
                <a:solidFill>
                  <a:srgbClr val="FF0000"/>
                </a:solidFill>
                <a:highlight>
                  <a:srgbClr val="FFFF00"/>
                </a:highlight>
                <a:latin typeface="Times New Roman" panose="02020603050405020304" pitchFamily="18" charset="0"/>
                <a:ea typeface="宋体" panose="02010600030101010101" pitchFamily="2" charset="-122"/>
              </a:rPr>
              <a:t>申</a:t>
            </a:r>
            <a:r>
              <a:rPr lang="zh-CN" altLang="zh-CN" sz="4800" b="1">
                <a:solidFill>
                  <a:srgbClr val="FF0000"/>
                </a:solidFill>
                <a:highlight>
                  <a:srgbClr val="FFFF00"/>
                </a:highlight>
                <a:latin typeface="Times New Roman" panose="02020603050405020304" pitchFamily="18" charset="0"/>
                <a:ea typeface="宋体" panose="02010600030101010101" pitchFamily="2" charset="-122"/>
              </a:rPr>
              <a:t>请圣母大学的同学请提前联系如</a:t>
            </a:r>
            <a:r>
              <a:rPr lang="zh-CN" altLang="zh-CN" sz="4800" b="1" smtClean="0">
                <a:solidFill>
                  <a:srgbClr val="FF0000"/>
                </a:solidFill>
                <a:highlight>
                  <a:srgbClr val="FFFF00"/>
                </a:highlight>
                <a:latin typeface="Times New Roman" panose="02020603050405020304" pitchFamily="18" charset="0"/>
                <a:ea typeface="宋体" panose="02010600030101010101" pitchFamily="2" charset="-122"/>
              </a:rPr>
              <a:t>下</a:t>
            </a:r>
            <a:r>
              <a:rPr lang="zh-CN" altLang="en-US" sz="4800" b="1" smtClean="0">
                <a:solidFill>
                  <a:srgbClr val="FF0000"/>
                </a:solidFill>
                <a:highlight>
                  <a:srgbClr val="FFFF00"/>
                </a:highlight>
                <a:latin typeface="Times New Roman" panose="02020603050405020304" pitchFamily="18" charset="0"/>
                <a:ea typeface="宋体" panose="02010600030101010101" pitchFamily="2" charset="-122"/>
              </a:rPr>
              <a:t>三位</a:t>
            </a:r>
            <a:r>
              <a:rPr lang="zh-CN" altLang="zh-CN" sz="4800" b="1" smtClean="0">
                <a:solidFill>
                  <a:srgbClr val="FF0000"/>
                </a:solidFill>
                <a:highlight>
                  <a:srgbClr val="FFFF00"/>
                </a:highlight>
                <a:latin typeface="Times New Roman" panose="02020603050405020304" pitchFamily="18" charset="0"/>
                <a:ea typeface="宋体" panose="02010600030101010101" pitchFamily="2" charset="-122"/>
              </a:rPr>
              <a:t>教授：</a:t>
            </a:r>
            <a:r>
              <a:rPr lang="en-US" altLang="zh-CN" sz="4800" b="1">
                <a:solidFill>
                  <a:srgbClr val="3E3E3F"/>
                </a:solidFill>
                <a:latin typeface="GalaxiePolaris-Bold"/>
                <a:ea typeface="Times New Roman" panose="02020603050405020304" pitchFamily="18" charset="0"/>
              </a:rPr>
              <a:t/>
            </a:r>
            <a:br>
              <a:rPr lang="en-US" altLang="zh-CN" sz="4800" b="1">
                <a:solidFill>
                  <a:srgbClr val="3E3E3F"/>
                </a:solidFill>
                <a:latin typeface="GalaxiePolaris-Bold"/>
                <a:ea typeface="Times New Roman" panose="02020603050405020304" pitchFamily="18" charset="0"/>
              </a:rPr>
            </a:br>
            <a:r>
              <a:rPr lang="en-US" altLang="zh-CN" sz="4800" b="1">
                <a:solidFill>
                  <a:srgbClr val="0000CC"/>
                </a:solidFill>
                <a:latin typeface="GalaxiePolaris-Bold"/>
                <a:ea typeface="Times New Roman" panose="02020603050405020304" pitchFamily="18" charset="0"/>
              </a:rPr>
              <a:t>Professor Haifeng Gao</a:t>
            </a:r>
            <a:r>
              <a:rPr lang="en-US" altLang="zh-CN" sz="4800" b="1">
                <a:solidFill>
                  <a:srgbClr val="000000"/>
                </a:solidFill>
                <a:latin typeface="GalaxiePolaris-Bold"/>
                <a:ea typeface="Times New Roman" panose="02020603050405020304" pitchFamily="18" charset="0"/>
              </a:rPr>
              <a:t> </a:t>
            </a:r>
            <a:r>
              <a:rPr lang="en-US" altLang="zh-CN" sz="4800">
                <a:solidFill>
                  <a:srgbClr val="000000"/>
                </a:solidFill>
                <a:latin typeface="GalaxiePolaris-Book"/>
                <a:ea typeface="Times New Roman" panose="02020603050405020304" pitchFamily="18" charset="0"/>
              </a:rPr>
              <a:t>(Organic Chemistry): hgao@nd.edu</a:t>
            </a:r>
            <a:r>
              <a:rPr lang="en-US" altLang="zh-CN" sz="4800">
                <a:solidFill>
                  <a:srgbClr val="3E3E3F"/>
                </a:solidFill>
                <a:latin typeface="GalaxiePolaris-Book"/>
                <a:ea typeface="Times New Roman" panose="02020603050405020304" pitchFamily="18" charset="0"/>
              </a:rPr>
              <a:t/>
            </a:r>
            <a:br>
              <a:rPr lang="en-US" altLang="zh-CN" sz="4800">
                <a:solidFill>
                  <a:srgbClr val="3E3E3F"/>
                </a:solidFill>
                <a:latin typeface="GalaxiePolaris-Book"/>
                <a:ea typeface="Times New Roman" panose="02020603050405020304" pitchFamily="18" charset="0"/>
              </a:rPr>
            </a:br>
            <a:r>
              <a:rPr lang="en-US" altLang="zh-CN" sz="4800" b="1">
                <a:solidFill>
                  <a:srgbClr val="0000CC"/>
                </a:solidFill>
                <a:latin typeface="GalaxiePolaris-Bold"/>
                <a:ea typeface="Times New Roman" panose="02020603050405020304" pitchFamily="18" charset="0"/>
              </a:rPr>
              <a:t>Professor Vlad Iluc</a:t>
            </a:r>
            <a:r>
              <a:rPr lang="en-US" altLang="zh-CN" sz="4800" b="1">
                <a:solidFill>
                  <a:srgbClr val="000000"/>
                </a:solidFill>
                <a:latin typeface="GalaxiePolaris-Bold"/>
                <a:ea typeface="Times New Roman" panose="02020603050405020304" pitchFamily="18" charset="0"/>
              </a:rPr>
              <a:t> </a:t>
            </a:r>
            <a:r>
              <a:rPr lang="en-US" altLang="zh-CN" sz="4800">
                <a:solidFill>
                  <a:srgbClr val="000000"/>
                </a:solidFill>
                <a:latin typeface="GalaxiePolaris-Book"/>
                <a:ea typeface="Times New Roman" panose="02020603050405020304" pitchFamily="18" charset="0"/>
              </a:rPr>
              <a:t>(Inorganic Chemistry): viluc@nd.edu</a:t>
            </a:r>
            <a:br>
              <a:rPr lang="en-US" altLang="zh-CN" sz="4800">
                <a:solidFill>
                  <a:srgbClr val="000000"/>
                </a:solidFill>
                <a:latin typeface="GalaxiePolaris-Book"/>
                <a:ea typeface="Times New Roman" panose="02020603050405020304" pitchFamily="18" charset="0"/>
              </a:rPr>
            </a:br>
            <a:r>
              <a:rPr lang="en-US" altLang="zh-CN" sz="4800" b="1">
                <a:solidFill>
                  <a:srgbClr val="0000CC"/>
                </a:solidFill>
                <a:latin typeface="GalaxiePolaris-Bold"/>
                <a:ea typeface="Times New Roman" panose="02020603050405020304" pitchFamily="18" charset="0"/>
              </a:rPr>
              <a:t>Professor John Parkhill </a:t>
            </a:r>
            <a:r>
              <a:rPr lang="en-US" altLang="zh-CN" sz="4800">
                <a:solidFill>
                  <a:srgbClr val="000000"/>
                </a:solidFill>
                <a:latin typeface="GalaxiePolaris-Book"/>
                <a:ea typeface="Times New Roman" panose="02020603050405020304" pitchFamily="18" charset="0"/>
              </a:rPr>
              <a:t>(Physical and Analytical Chemistry): </a:t>
            </a:r>
            <a:r>
              <a:rPr lang="en-US" altLang="zh-CN" sz="4800" smtClean="0">
                <a:solidFill>
                  <a:srgbClr val="000000"/>
                </a:solidFill>
                <a:latin typeface="GalaxiePolaris-Book"/>
                <a:ea typeface="Times New Roman" panose="02020603050405020304" pitchFamily="18" charset="0"/>
              </a:rPr>
              <a:t>john.parkhill@nd.edu</a:t>
            </a:r>
            <a:endParaRPr lang="zh-CN" altLang="zh-CN" sz="4800">
              <a:latin typeface="Times New Roman" panose="02020603050405020304" pitchFamily="18" charset="0"/>
              <a:ea typeface="Times New Roman" panose="02020603050405020304" pitchFamily="18" charset="0"/>
            </a:endParaRPr>
          </a:p>
        </p:txBody>
      </p:sp>
      <p:sp>
        <p:nvSpPr>
          <p:cNvPr id="3" name="矩形 2"/>
          <p:cNvSpPr/>
          <p:nvPr/>
        </p:nvSpPr>
        <p:spPr>
          <a:xfrm>
            <a:off x="1080345" y="41305597"/>
            <a:ext cx="30243360" cy="1323439"/>
          </a:xfrm>
          <a:prstGeom prst="rect">
            <a:avLst/>
          </a:prstGeom>
          <a:solidFill>
            <a:srgbClr val="0000CC"/>
          </a:solidFill>
        </p:spPr>
        <p:txBody>
          <a:bodyPr wrap="square">
            <a:spAutoFit/>
          </a:bodyPr>
          <a:lstStyle/>
          <a:p>
            <a:pPr>
              <a:spcAft>
                <a:spcPts val="0"/>
              </a:spcAft>
            </a:pPr>
            <a:r>
              <a:rPr lang="en-US" altLang="zh-CN" sz="8000" b="1">
                <a:solidFill>
                  <a:srgbClr val="FF0000"/>
                </a:solidFill>
                <a:latin typeface="GalaxiePolaris-Bold"/>
                <a:ea typeface="Times New Roman" panose="02020603050405020304" pitchFamily="18" charset="0"/>
              </a:rPr>
              <a:t>Advance Applicataion online at: gradconnect.nd.edu/apply/</a:t>
            </a:r>
            <a:endParaRPr lang="zh-CN" altLang="zh-CN" sz="80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54932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沉稳">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214</TotalTime>
  <Words>369</Words>
  <Application>Microsoft Office PowerPoint</Application>
  <PresentationFormat>自定义</PresentationFormat>
  <Paragraphs>16</Paragraphs>
  <Slides>1</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vt:i4>
      </vt:variant>
    </vt:vector>
  </HeadingPairs>
  <TitlesOfParts>
    <vt:vector size="15" baseType="lpstr">
      <vt:lpstr>Arial Unicode MS</vt:lpstr>
      <vt:lpstr>GalaxiePolaris-Bold</vt:lpstr>
      <vt:lpstr>GalaxiePolaris-Book</vt:lpstr>
      <vt:lpstr>等线</vt:lpstr>
      <vt:lpstr>黑体</vt:lpstr>
      <vt:lpstr>华文行楷</vt:lpstr>
      <vt:lpstr>华文楷体</vt:lpstr>
      <vt:lpstr>华文新魏</vt:lpstr>
      <vt:lpstr>宋体</vt:lpstr>
      <vt:lpstr>Arial</vt:lpstr>
      <vt:lpstr>Candara</vt:lpstr>
      <vt:lpstr>Symbol</vt:lpstr>
      <vt:lpstr>Times New Roman</vt:lpstr>
      <vt:lpstr>波形</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QCC</dc:creator>
  <cp:lastModifiedBy>Administrator</cp:lastModifiedBy>
  <cp:revision>42</cp:revision>
  <dcterms:created xsi:type="dcterms:W3CDTF">2017-07-11T08:58:56Z</dcterms:created>
  <dcterms:modified xsi:type="dcterms:W3CDTF">2017-11-30T15:06:28Z</dcterms:modified>
</cp:coreProperties>
</file>