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1" r:id="rId1"/>
    <p:sldMasterId id="2147483923" r:id="rId2"/>
    <p:sldMasterId id="2147484049" r:id="rId3"/>
  </p:sldMasterIdLst>
  <p:sldIdLst>
    <p:sldId id="256" r:id="rId4"/>
  </p:sldIdLst>
  <p:sldSz cx="21599525" cy="30600650"/>
  <p:notesSz cx="6797675" cy="9928225"/>
  <p:defaultTextStyle>
    <a:defPPr>
      <a:defRPr lang="zh-CN"/>
    </a:defPPr>
    <a:lvl1pPr marL="0" algn="l" defTabSz="2695880" rtl="0" eaLnBrk="1" latinLnBrk="0" hangingPunct="1">
      <a:defRPr sz="5307" kern="1200">
        <a:solidFill>
          <a:schemeClr val="tx1"/>
        </a:solidFill>
        <a:latin typeface="+mn-lt"/>
        <a:ea typeface="+mn-ea"/>
        <a:cs typeface="+mn-cs"/>
      </a:defRPr>
    </a:lvl1pPr>
    <a:lvl2pPr marL="1347939" algn="l" defTabSz="2695880" rtl="0" eaLnBrk="1" latinLnBrk="0" hangingPunct="1">
      <a:defRPr sz="5307" kern="1200">
        <a:solidFill>
          <a:schemeClr val="tx1"/>
        </a:solidFill>
        <a:latin typeface="+mn-lt"/>
        <a:ea typeface="+mn-ea"/>
        <a:cs typeface="+mn-cs"/>
      </a:defRPr>
    </a:lvl2pPr>
    <a:lvl3pPr marL="2695880" algn="l" defTabSz="2695880" rtl="0" eaLnBrk="1" latinLnBrk="0" hangingPunct="1">
      <a:defRPr sz="5307" kern="1200">
        <a:solidFill>
          <a:schemeClr val="tx1"/>
        </a:solidFill>
        <a:latin typeface="+mn-lt"/>
        <a:ea typeface="+mn-ea"/>
        <a:cs typeface="+mn-cs"/>
      </a:defRPr>
    </a:lvl3pPr>
    <a:lvl4pPr marL="4043818" algn="l" defTabSz="2695880" rtl="0" eaLnBrk="1" latinLnBrk="0" hangingPunct="1">
      <a:defRPr sz="5307" kern="1200">
        <a:solidFill>
          <a:schemeClr val="tx1"/>
        </a:solidFill>
        <a:latin typeface="+mn-lt"/>
        <a:ea typeface="+mn-ea"/>
        <a:cs typeface="+mn-cs"/>
      </a:defRPr>
    </a:lvl4pPr>
    <a:lvl5pPr marL="5391758" algn="l" defTabSz="2695880" rtl="0" eaLnBrk="1" latinLnBrk="0" hangingPunct="1">
      <a:defRPr sz="5307" kern="1200">
        <a:solidFill>
          <a:schemeClr val="tx1"/>
        </a:solidFill>
        <a:latin typeface="+mn-lt"/>
        <a:ea typeface="+mn-ea"/>
        <a:cs typeface="+mn-cs"/>
      </a:defRPr>
    </a:lvl5pPr>
    <a:lvl6pPr marL="6739697" algn="l" defTabSz="2695880" rtl="0" eaLnBrk="1" latinLnBrk="0" hangingPunct="1">
      <a:defRPr sz="5307" kern="1200">
        <a:solidFill>
          <a:schemeClr val="tx1"/>
        </a:solidFill>
        <a:latin typeface="+mn-lt"/>
        <a:ea typeface="+mn-ea"/>
        <a:cs typeface="+mn-cs"/>
      </a:defRPr>
    </a:lvl6pPr>
    <a:lvl7pPr marL="8087637" algn="l" defTabSz="2695880" rtl="0" eaLnBrk="1" latinLnBrk="0" hangingPunct="1">
      <a:defRPr sz="5307" kern="1200">
        <a:solidFill>
          <a:schemeClr val="tx1"/>
        </a:solidFill>
        <a:latin typeface="+mn-lt"/>
        <a:ea typeface="+mn-ea"/>
        <a:cs typeface="+mn-cs"/>
      </a:defRPr>
    </a:lvl7pPr>
    <a:lvl8pPr marL="9435577" algn="l" defTabSz="2695880" rtl="0" eaLnBrk="1" latinLnBrk="0" hangingPunct="1">
      <a:defRPr sz="5307" kern="1200">
        <a:solidFill>
          <a:schemeClr val="tx1"/>
        </a:solidFill>
        <a:latin typeface="+mn-lt"/>
        <a:ea typeface="+mn-ea"/>
        <a:cs typeface="+mn-cs"/>
      </a:defRPr>
    </a:lvl8pPr>
    <a:lvl9pPr marL="10783515" algn="l" defTabSz="2695880" rtl="0" eaLnBrk="1" latinLnBrk="0" hangingPunct="1">
      <a:defRPr sz="5307"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40" d="100"/>
          <a:sy n="40" d="100"/>
        </p:scale>
        <p:origin x="-1397" y="1085"/>
      </p:cViewPr>
      <p:guideLst>
        <p:guide orient="horz" pos="9638"/>
        <p:guide pos="68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41" y="5017695"/>
            <a:ext cx="16199644" cy="10653559"/>
          </a:xfrm>
        </p:spPr>
        <p:txBody>
          <a:bodyPr anchor="b">
            <a:normAutofit/>
          </a:bodyPr>
          <a:lstStyle>
            <a:lvl1pPr algn="ctr">
              <a:defRPr sz="892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2699941" y="16072429"/>
            <a:ext cx="16199644" cy="7388072"/>
          </a:xfrm>
        </p:spPr>
        <p:txBody>
          <a:bodyPr>
            <a:normAutofit/>
          </a:bodyPr>
          <a:lstStyle>
            <a:lvl1pPr marL="0" indent="0" algn="ctr">
              <a:buNone/>
              <a:defRPr sz="3572">
                <a:solidFill>
                  <a:schemeClr val="tx1">
                    <a:lumMod val="75000"/>
                    <a:lumOff val="25000"/>
                  </a:schemeClr>
                </a:solidFill>
              </a:defRPr>
            </a:lvl1pPr>
            <a:lvl2pPr marL="680440" indent="0" algn="ctr">
              <a:buNone/>
              <a:defRPr sz="4167"/>
            </a:lvl2pPr>
            <a:lvl3pPr marL="1360879" indent="0" algn="ctr">
              <a:buNone/>
              <a:defRPr sz="3572"/>
            </a:lvl3pPr>
            <a:lvl4pPr marL="2041320" indent="0" algn="ctr">
              <a:buNone/>
              <a:defRPr sz="2977"/>
            </a:lvl4pPr>
            <a:lvl5pPr marL="2721760" indent="0" algn="ctr">
              <a:buNone/>
              <a:defRPr sz="2977"/>
            </a:lvl5pPr>
            <a:lvl6pPr marL="3402200" indent="0" algn="ctr">
              <a:buNone/>
              <a:defRPr sz="2977"/>
            </a:lvl6pPr>
            <a:lvl7pPr marL="4082639" indent="0" algn="ctr">
              <a:buNone/>
              <a:defRPr sz="2977"/>
            </a:lvl7pPr>
            <a:lvl8pPr marL="4763080" indent="0" algn="ctr">
              <a:buNone/>
              <a:defRPr sz="2977"/>
            </a:lvl8pPr>
            <a:lvl9pPr marL="5443520" indent="0" algn="ctr">
              <a:buNone/>
              <a:defRPr sz="2977"/>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258700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59508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607948"/>
            <a:ext cx="4657399" cy="25932637"/>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484967" y="1607953"/>
            <a:ext cx="13702200" cy="25932632"/>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694307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41" y="5017695"/>
            <a:ext cx="16199644" cy="10653559"/>
          </a:xfrm>
        </p:spPr>
        <p:txBody>
          <a:bodyPr anchor="b">
            <a:normAutofit/>
          </a:bodyPr>
          <a:lstStyle>
            <a:lvl1pPr algn="ctr">
              <a:defRPr sz="892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2699941" y="16072429"/>
            <a:ext cx="16199644" cy="7388072"/>
          </a:xfrm>
        </p:spPr>
        <p:txBody>
          <a:bodyPr>
            <a:normAutofit/>
          </a:bodyPr>
          <a:lstStyle>
            <a:lvl1pPr marL="0" indent="0" algn="ctr">
              <a:buNone/>
              <a:defRPr sz="3572">
                <a:solidFill>
                  <a:schemeClr val="tx1">
                    <a:lumMod val="75000"/>
                    <a:lumOff val="25000"/>
                  </a:schemeClr>
                </a:solidFill>
              </a:defRPr>
            </a:lvl1pPr>
            <a:lvl2pPr marL="680440" indent="0" algn="ctr">
              <a:buNone/>
              <a:defRPr sz="4167"/>
            </a:lvl2pPr>
            <a:lvl3pPr marL="1360879" indent="0" algn="ctr">
              <a:buNone/>
              <a:defRPr sz="3572"/>
            </a:lvl3pPr>
            <a:lvl4pPr marL="2041320" indent="0" algn="ctr">
              <a:buNone/>
              <a:defRPr sz="2977"/>
            </a:lvl4pPr>
            <a:lvl5pPr marL="2721760" indent="0" algn="ctr">
              <a:buNone/>
              <a:defRPr sz="2977"/>
            </a:lvl5pPr>
            <a:lvl6pPr marL="3402200" indent="0" algn="ctr">
              <a:buNone/>
              <a:defRPr sz="2977"/>
            </a:lvl6pPr>
            <a:lvl7pPr marL="4082639" indent="0" algn="ctr">
              <a:buNone/>
              <a:defRPr sz="2977"/>
            </a:lvl7pPr>
            <a:lvl8pPr marL="4763080" indent="0" algn="ctr">
              <a:buNone/>
              <a:defRPr sz="2977"/>
            </a:lvl8pPr>
            <a:lvl9pPr marL="5443520" indent="0" algn="ctr">
              <a:buNone/>
              <a:defRPr sz="2977"/>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321052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289232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73718" y="7640896"/>
            <a:ext cx="18629590" cy="12722196"/>
          </a:xfrm>
        </p:spPr>
        <p:txBody>
          <a:bodyPr anchor="b">
            <a:normAutofit/>
          </a:bodyPr>
          <a:lstStyle>
            <a:lvl1pPr>
              <a:defRPr sz="8929" b="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73718" y="20314019"/>
            <a:ext cx="18629590" cy="6693890"/>
          </a:xfrm>
        </p:spPr>
        <p:txBody>
          <a:bodyPr anchor="t">
            <a:normAutofit/>
          </a:bodyPr>
          <a:lstStyle>
            <a:lvl1pPr marL="0" indent="0">
              <a:buNone/>
              <a:defRPr sz="3572">
                <a:solidFill>
                  <a:schemeClr val="tx1">
                    <a:lumMod val="75000"/>
                    <a:lumOff val="25000"/>
                  </a:schemeClr>
                </a:solidFill>
              </a:defRPr>
            </a:lvl1pPr>
            <a:lvl2pPr marL="680440" indent="0">
              <a:buNone/>
              <a:defRPr sz="2679">
                <a:solidFill>
                  <a:schemeClr val="tx1">
                    <a:tint val="75000"/>
                  </a:schemeClr>
                </a:solidFill>
              </a:defRPr>
            </a:lvl2pPr>
            <a:lvl3pPr marL="1360879" indent="0">
              <a:buNone/>
              <a:defRPr sz="2380">
                <a:solidFill>
                  <a:schemeClr val="tx1">
                    <a:tint val="75000"/>
                  </a:schemeClr>
                </a:solidFill>
              </a:defRPr>
            </a:lvl3pPr>
            <a:lvl4pPr marL="2041320" indent="0">
              <a:buNone/>
              <a:defRPr sz="2084">
                <a:solidFill>
                  <a:schemeClr val="tx1">
                    <a:tint val="75000"/>
                  </a:schemeClr>
                </a:solidFill>
              </a:defRPr>
            </a:lvl4pPr>
            <a:lvl5pPr marL="2721760" indent="0">
              <a:buNone/>
              <a:defRPr sz="2084">
                <a:solidFill>
                  <a:schemeClr val="tx1">
                    <a:tint val="75000"/>
                  </a:schemeClr>
                </a:solidFill>
              </a:defRPr>
            </a:lvl5pPr>
            <a:lvl6pPr marL="3402200" indent="0">
              <a:buNone/>
              <a:defRPr sz="2084">
                <a:solidFill>
                  <a:schemeClr val="tx1">
                    <a:tint val="75000"/>
                  </a:schemeClr>
                </a:solidFill>
              </a:defRPr>
            </a:lvl6pPr>
            <a:lvl7pPr marL="4082639" indent="0">
              <a:buNone/>
              <a:defRPr sz="2084">
                <a:solidFill>
                  <a:schemeClr val="tx1">
                    <a:tint val="75000"/>
                  </a:schemeClr>
                </a:solidFill>
              </a:defRPr>
            </a:lvl7pPr>
            <a:lvl8pPr marL="4763080" indent="0">
              <a:buNone/>
              <a:defRPr sz="2084">
                <a:solidFill>
                  <a:schemeClr val="tx1">
                    <a:tint val="75000"/>
                  </a:schemeClr>
                </a:solidFill>
              </a:defRPr>
            </a:lvl8pPr>
            <a:lvl9pPr marL="5443520" indent="0">
              <a:buNone/>
              <a:defRPr sz="2084">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711325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497241" y="8160176"/>
            <a:ext cx="9179799" cy="1941582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0934762" y="8160176"/>
            <a:ext cx="9179799" cy="1941582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589747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97241" y="7504480"/>
            <a:ext cx="9134798" cy="3684299"/>
          </a:xfrm>
        </p:spPr>
        <p:txBody>
          <a:bodyPr anchor="b">
            <a:normAutofit/>
          </a:bodyPr>
          <a:lstStyle>
            <a:lvl1pPr marL="0" indent="0">
              <a:spcBef>
                <a:spcPts val="0"/>
              </a:spcBef>
              <a:buNone/>
              <a:defRPr sz="3572" b="1"/>
            </a:lvl1pPr>
            <a:lvl2pPr marL="680440" indent="0">
              <a:buNone/>
              <a:defRPr sz="2977" b="1"/>
            </a:lvl2pPr>
            <a:lvl3pPr marL="1360879" indent="0">
              <a:buNone/>
              <a:defRPr sz="2679" b="1"/>
            </a:lvl3pPr>
            <a:lvl4pPr marL="2041320" indent="0">
              <a:buNone/>
              <a:defRPr sz="2380" b="1"/>
            </a:lvl4pPr>
            <a:lvl5pPr marL="2721760" indent="0">
              <a:buNone/>
              <a:defRPr sz="2380" b="1"/>
            </a:lvl5pPr>
            <a:lvl6pPr marL="3402200" indent="0">
              <a:buNone/>
              <a:defRPr sz="2380" b="1"/>
            </a:lvl6pPr>
            <a:lvl7pPr marL="4082639" indent="0">
              <a:buNone/>
              <a:defRPr sz="2380" b="1"/>
            </a:lvl7pPr>
            <a:lvl8pPr marL="4763080" indent="0">
              <a:buNone/>
              <a:defRPr sz="2380" b="1"/>
            </a:lvl8pPr>
            <a:lvl9pPr marL="5443520" indent="0">
              <a:buNone/>
              <a:defRPr sz="2380" b="1"/>
            </a:lvl9pPr>
          </a:lstStyle>
          <a:p>
            <a:pPr lvl="0"/>
            <a:r>
              <a:rPr lang="zh-CN" altLang="en-US" smtClean="0"/>
              <a:t>编辑母版文本样式</a:t>
            </a:r>
          </a:p>
        </p:txBody>
      </p:sp>
      <p:sp>
        <p:nvSpPr>
          <p:cNvPr id="4" name="Content Placeholder 3"/>
          <p:cNvSpPr>
            <a:spLocks noGrp="1"/>
          </p:cNvSpPr>
          <p:nvPr>
            <p:ph sz="half" idx="2"/>
          </p:nvPr>
        </p:nvSpPr>
        <p:spPr>
          <a:xfrm>
            <a:off x="1497241" y="11188786"/>
            <a:ext cx="9134798" cy="164226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0934762" y="7504482"/>
            <a:ext cx="9179800" cy="3684296"/>
          </a:xfrm>
        </p:spPr>
        <p:txBody>
          <a:bodyPr anchor="b"/>
          <a:lstStyle>
            <a:lvl1pPr marL="0" indent="0">
              <a:spcBef>
                <a:spcPts val="0"/>
              </a:spcBef>
              <a:buNone/>
              <a:defRPr sz="3572" b="1"/>
            </a:lvl1pPr>
            <a:lvl2pPr marL="680440" indent="0">
              <a:buNone/>
              <a:defRPr sz="2977" b="1"/>
            </a:lvl2pPr>
            <a:lvl3pPr marL="1360879" indent="0">
              <a:buNone/>
              <a:defRPr sz="2679" b="1"/>
            </a:lvl3pPr>
            <a:lvl4pPr marL="2041320" indent="0">
              <a:buNone/>
              <a:defRPr sz="2380" b="1"/>
            </a:lvl4pPr>
            <a:lvl5pPr marL="2721760" indent="0">
              <a:buNone/>
              <a:defRPr sz="2380" b="1"/>
            </a:lvl5pPr>
            <a:lvl6pPr marL="3402200" indent="0">
              <a:buNone/>
              <a:defRPr sz="2380" b="1"/>
            </a:lvl6pPr>
            <a:lvl7pPr marL="4082639" indent="0">
              <a:buNone/>
              <a:defRPr sz="2380" b="1"/>
            </a:lvl7pPr>
            <a:lvl8pPr marL="4763080" indent="0">
              <a:buNone/>
              <a:defRPr sz="2380" b="1"/>
            </a:lvl8pPr>
            <a:lvl9pPr marL="5443520" indent="0">
              <a:buNone/>
              <a:defRPr sz="2380" b="1"/>
            </a:lvl9pPr>
          </a:lstStyle>
          <a:p>
            <a:pPr lvl="0"/>
            <a:r>
              <a:rPr lang="zh-CN" altLang="en-US" smtClean="0"/>
              <a:t>编辑母版文本样式</a:t>
            </a:r>
          </a:p>
        </p:txBody>
      </p:sp>
      <p:sp>
        <p:nvSpPr>
          <p:cNvPr id="6" name="Content Placeholder 5"/>
          <p:cNvSpPr>
            <a:spLocks noGrp="1"/>
          </p:cNvSpPr>
          <p:nvPr>
            <p:ph sz="quarter" idx="4"/>
          </p:nvPr>
        </p:nvSpPr>
        <p:spPr>
          <a:xfrm>
            <a:off x="10934762" y="11188786"/>
            <a:ext cx="9179800" cy="164226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Tree>
    <p:extLst>
      <p:ext uri="{BB962C8B-B14F-4D97-AF65-F5344CB8AC3E}">
        <p14:creationId xmlns:p14="http://schemas.microsoft.com/office/powerpoint/2010/main" val="278727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6" name="Title 5"/>
          <p:cNvSpPr>
            <a:spLocks noGrp="1"/>
          </p:cNvSpPr>
          <p:nvPr>
            <p:ph type="title"/>
          </p:nvPr>
        </p:nvSpPr>
        <p:spPr/>
        <p:txBody>
          <a:bodyPr/>
          <a:lstStyle/>
          <a:p>
            <a:r>
              <a:rPr lang="zh-CN" altLang="en-US" smtClean="0"/>
              <a:t>单击此处编辑母版标题样式</a:t>
            </a:r>
            <a:endParaRPr lang="en-US"/>
          </a:p>
        </p:txBody>
      </p:sp>
    </p:spTree>
    <p:extLst>
      <p:ext uri="{BB962C8B-B14F-4D97-AF65-F5344CB8AC3E}">
        <p14:creationId xmlns:p14="http://schemas.microsoft.com/office/powerpoint/2010/main" val="1903353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954751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90368" y="2040047"/>
            <a:ext cx="6965847" cy="7140139"/>
          </a:xfrm>
        </p:spPr>
        <p:txBody>
          <a:bodyPr anchor="b">
            <a:normAutofit/>
          </a:bodyPr>
          <a:lstStyle>
            <a:lvl1pPr>
              <a:defRPr sz="4763"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9179801" y="4420094"/>
            <a:ext cx="10934759" cy="21760462"/>
          </a:xfrm>
        </p:spPr>
        <p:txBody>
          <a:bodyPr/>
          <a:lstStyle>
            <a:lvl1pPr>
              <a:defRPr sz="4763"/>
            </a:lvl1pPr>
            <a:lvl2pPr>
              <a:defRPr sz="4167"/>
            </a:lvl2pPr>
            <a:lvl3pPr>
              <a:defRPr sz="3572"/>
            </a:lvl3pPr>
            <a:lvl4pPr>
              <a:defRPr sz="2977"/>
            </a:lvl4pPr>
            <a:lvl5pPr>
              <a:defRPr sz="2977"/>
            </a:lvl5pPr>
            <a:lvl6pPr>
              <a:defRPr sz="2977"/>
            </a:lvl6pPr>
            <a:lvl7pPr>
              <a:defRPr sz="2977"/>
            </a:lvl7pPr>
            <a:lvl8pPr>
              <a:defRPr sz="2977"/>
            </a:lvl8pPr>
            <a:lvl9pPr>
              <a:defRPr sz="2977"/>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490368" y="9180193"/>
            <a:ext cx="6965847" cy="17000365"/>
          </a:xfrm>
        </p:spPr>
        <p:txBody>
          <a:bodyPr>
            <a:normAutofit/>
          </a:bodyPr>
          <a:lstStyle>
            <a:lvl1pPr marL="0" indent="0">
              <a:lnSpc>
                <a:spcPct val="90000"/>
              </a:lnSpc>
              <a:buNone/>
              <a:defRPr sz="2380"/>
            </a:lvl1pPr>
            <a:lvl2pPr marL="680440" indent="0">
              <a:buNone/>
              <a:defRPr sz="1785"/>
            </a:lvl2pPr>
            <a:lvl3pPr marL="1360879" indent="0">
              <a:buNone/>
              <a:defRPr sz="1488"/>
            </a:lvl3pPr>
            <a:lvl4pPr marL="2041320" indent="0">
              <a:buNone/>
              <a:defRPr sz="1340"/>
            </a:lvl4pPr>
            <a:lvl5pPr marL="2721760" indent="0">
              <a:buNone/>
              <a:defRPr sz="1340"/>
            </a:lvl5pPr>
            <a:lvl6pPr marL="3402200" indent="0">
              <a:buNone/>
              <a:defRPr sz="1340"/>
            </a:lvl6pPr>
            <a:lvl7pPr marL="4082639" indent="0">
              <a:buNone/>
              <a:defRPr sz="1340"/>
            </a:lvl7pPr>
            <a:lvl8pPr marL="4763080" indent="0">
              <a:buNone/>
              <a:defRPr sz="1340"/>
            </a:lvl8pPr>
            <a:lvl9pPr marL="5443520" indent="0">
              <a:buNone/>
              <a:defRPr sz="134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639204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771013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90368" y="2040044"/>
            <a:ext cx="6965847" cy="7140152"/>
          </a:xfrm>
        </p:spPr>
        <p:txBody>
          <a:bodyPr anchor="b">
            <a:normAutofit/>
          </a:bodyPr>
          <a:lstStyle>
            <a:lvl1pPr>
              <a:defRPr sz="4763"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9179801" y="4420094"/>
            <a:ext cx="10934759" cy="21760462"/>
          </a:xfrm>
        </p:spPr>
        <p:txBody>
          <a:bodyPr/>
          <a:lstStyle>
            <a:lvl1pPr marL="0" indent="0">
              <a:buNone/>
              <a:defRPr sz="4763"/>
            </a:lvl1pPr>
            <a:lvl2pPr marL="680440" indent="0">
              <a:buNone/>
              <a:defRPr sz="4167"/>
            </a:lvl2pPr>
            <a:lvl3pPr marL="1360879" indent="0">
              <a:buNone/>
              <a:defRPr sz="3572"/>
            </a:lvl3pPr>
            <a:lvl4pPr marL="2041320" indent="0">
              <a:buNone/>
              <a:defRPr sz="2977"/>
            </a:lvl4pPr>
            <a:lvl5pPr marL="2721760" indent="0">
              <a:buNone/>
              <a:defRPr sz="2977"/>
            </a:lvl5pPr>
            <a:lvl6pPr marL="3402200" indent="0">
              <a:buNone/>
              <a:defRPr sz="2977"/>
            </a:lvl6pPr>
            <a:lvl7pPr marL="4082639" indent="0">
              <a:buNone/>
              <a:defRPr sz="2977"/>
            </a:lvl7pPr>
            <a:lvl8pPr marL="4763080" indent="0">
              <a:buNone/>
              <a:defRPr sz="2977"/>
            </a:lvl8pPr>
            <a:lvl9pPr marL="5443520" indent="0">
              <a:buNone/>
              <a:defRPr sz="2977"/>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490368" y="9180195"/>
            <a:ext cx="6965847" cy="17000361"/>
          </a:xfrm>
        </p:spPr>
        <p:txBody>
          <a:bodyPr>
            <a:normAutofit/>
          </a:bodyPr>
          <a:lstStyle>
            <a:lvl1pPr marL="0" indent="0">
              <a:lnSpc>
                <a:spcPct val="90000"/>
              </a:lnSpc>
              <a:buNone/>
              <a:defRPr sz="2380"/>
            </a:lvl1pPr>
            <a:lvl2pPr marL="680440" indent="0">
              <a:buNone/>
              <a:defRPr sz="1785"/>
            </a:lvl2pPr>
            <a:lvl3pPr marL="1360879" indent="0">
              <a:buNone/>
              <a:defRPr sz="1488"/>
            </a:lvl3pPr>
            <a:lvl4pPr marL="2041320" indent="0">
              <a:buNone/>
              <a:defRPr sz="1340"/>
            </a:lvl4pPr>
            <a:lvl5pPr marL="2721760" indent="0">
              <a:buNone/>
              <a:defRPr sz="1340"/>
            </a:lvl5pPr>
            <a:lvl6pPr marL="3402200" indent="0">
              <a:buNone/>
              <a:defRPr sz="1340"/>
            </a:lvl6pPr>
            <a:lvl7pPr marL="4082639" indent="0">
              <a:buNone/>
              <a:defRPr sz="1340"/>
            </a:lvl7pPr>
            <a:lvl8pPr marL="4763080" indent="0">
              <a:buNone/>
              <a:defRPr sz="1340"/>
            </a:lvl8pPr>
            <a:lvl9pPr marL="5443520" indent="0">
              <a:buNone/>
              <a:defRPr sz="134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615255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500556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607948"/>
            <a:ext cx="4657399" cy="25932637"/>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484967" y="1607953"/>
            <a:ext cx="13702200" cy="25932632"/>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4940878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19998" y="-37783"/>
            <a:ext cx="21664050" cy="3067621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670640" y="10729120"/>
            <a:ext cx="13763600" cy="7345860"/>
          </a:xfrm>
        </p:spPr>
        <p:txBody>
          <a:bodyPr anchor="b">
            <a:noAutofit/>
          </a:bodyPr>
          <a:lstStyle>
            <a:lvl1pPr algn="r">
              <a:defRPr sz="12756">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2670640" y="18074974"/>
            <a:ext cx="13763600" cy="4894404"/>
          </a:xfrm>
        </p:spPr>
        <p:txBody>
          <a:bodyPr anchor="t"/>
          <a:lstStyle>
            <a:lvl1pPr marL="0" indent="0" algn="r">
              <a:buNone/>
              <a:defRPr>
                <a:solidFill>
                  <a:schemeClr val="tx1">
                    <a:lumMod val="50000"/>
                    <a:lumOff val="50000"/>
                  </a:schemeClr>
                </a:solidFill>
              </a:defRPr>
            </a:lvl1pPr>
            <a:lvl2pPr marL="1079998" indent="0" algn="ctr">
              <a:buNone/>
              <a:defRPr>
                <a:solidFill>
                  <a:schemeClr val="tx1">
                    <a:tint val="75000"/>
                  </a:schemeClr>
                </a:solidFill>
              </a:defRPr>
            </a:lvl2pPr>
            <a:lvl3pPr marL="2159996" indent="0" algn="ctr">
              <a:buNone/>
              <a:defRPr>
                <a:solidFill>
                  <a:schemeClr val="tx1">
                    <a:tint val="75000"/>
                  </a:schemeClr>
                </a:solidFill>
              </a:defRPr>
            </a:lvl3pPr>
            <a:lvl4pPr marL="3239994" indent="0" algn="ctr">
              <a:buNone/>
              <a:defRPr>
                <a:solidFill>
                  <a:schemeClr val="tx1">
                    <a:tint val="75000"/>
                  </a:schemeClr>
                </a:solidFill>
              </a:defRPr>
            </a:lvl4pPr>
            <a:lvl5pPr marL="4319991" indent="0" algn="ctr">
              <a:buNone/>
              <a:defRPr>
                <a:solidFill>
                  <a:schemeClr val="tx1">
                    <a:tint val="75000"/>
                  </a:schemeClr>
                </a:solidFill>
              </a:defRPr>
            </a:lvl5pPr>
            <a:lvl6pPr marL="5399989" indent="0" algn="ctr">
              <a:buNone/>
              <a:defRPr>
                <a:solidFill>
                  <a:schemeClr val="tx1">
                    <a:tint val="75000"/>
                  </a:schemeClr>
                </a:solidFill>
              </a:defRPr>
            </a:lvl6pPr>
            <a:lvl7pPr marL="6479987" indent="0" algn="ctr">
              <a:buNone/>
              <a:defRPr>
                <a:solidFill>
                  <a:schemeClr val="tx1">
                    <a:tint val="75000"/>
                  </a:schemeClr>
                </a:solidFill>
              </a:defRPr>
            </a:lvl7pPr>
            <a:lvl8pPr marL="7559985" indent="0" algn="ctr">
              <a:buNone/>
              <a:defRPr>
                <a:solidFill>
                  <a:schemeClr val="tx1">
                    <a:tint val="75000"/>
                  </a:schemeClr>
                </a:solidFill>
              </a:defRPr>
            </a:lvl8pPr>
            <a:lvl9pPr marL="8639983" indent="0" algn="ctr">
              <a:buNone/>
              <a:defRPr>
                <a:solidFill>
                  <a:schemeClr val="tx1">
                    <a:tint val="75000"/>
                  </a:schemeClr>
                </a:solidFill>
              </a:defRPr>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401713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8504"/>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9938127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39965" y="12051375"/>
            <a:ext cx="14994273" cy="8150272"/>
          </a:xfrm>
        </p:spPr>
        <p:txBody>
          <a:bodyPr anchor="b"/>
          <a:lstStyle>
            <a:lvl1pPr algn="l">
              <a:defRPr sz="9449"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39965" y="20201640"/>
            <a:ext cx="14994273" cy="3839137"/>
          </a:xfrm>
        </p:spPr>
        <p:txBody>
          <a:bodyPr anchor="t"/>
          <a:lstStyle>
            <a:lvl1pPr marL="0" indent="0" algn="l">
              <a:buNone/>
              <a:defRPr sz="4724">
                <a:solidFill>
                  <a:schemeClr val="tx1">
                    <a:lumMod val="50000"/>
                    <a:lumOff val="50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8887737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39968" y="2720058"/>
            <a:ext cx="14994270" cy="5893459"/>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439970" y="9640628"/>
            <a:ext cx="7294585" cy="17316148"/>
          </a:xfrm>
        </p:spPr>
        <p:txBody>
          <a:bodyPr>
            <a:normAutofit/>
          </a:bodyPr>
          <a:lstStyle>
            <a:lvl1pPr>
              <a:defRPr sz="4252"/>
            </a:lvl1pPr>
            <a:lvl2pPr>
              <a:defRPr sz="3780"/>
            </a:lvl2pPr>
            <a:lvl3pPr>
              <a:defRPr sz="3307"/>
            </a:lvl3pPr>
            <a:lvl4pPr>
              <a:defRPr sz="2835"/>
            </a:lvl4pPr>
            <a:lvl5pPr>
              <a:defRPr sz="2835"/>
            </a:lvl5pPr>
            <a:lvl6pPr>
              <a:defRPr sz="2835"/>
            </a:lvl6pPr>
            <a:lvl7pPr>
              <a:defRPr sz="2835"/>
            </a:lvl7pPr>
            <a:lvl8pPr>
              <a:defRPr sz="2835"/>
            </a:lvl8pPr>
            <a:lvl9pPr>
              <a:defRPr sz="2835"/>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9139651" y="9640635"/>
            <a:ext cx="7294588" cy="17316153"/>
          </a:xfrm>
        </p:spPr>
        <p:txBody>
          <a:bodyPr>
            <a:normAutofit/>
          </a:bodyPr>
          <a:lstStyle>
            <a:lvl1pPr>
              <a:defRPr sz="4252"/>
            </a:lvl1pPr>
            <a:lvl2pPr>
              <a:defRPr sz="3780"/>
            </a:lvl2pPr>
            <a:lvl3pPr>
              <a:defRPr sz="3307"/>
            </a:lvl3pPr>
            <a:lvl4pPr>
              <a:defRPr sz="2835"/>
            </a:lvl4pPr>
            <a:lvl5pPr>
              <a:defRPr sz="2835"/>
            </a:lvl5pPr>
            <a:lvl6pPr>
              <a:defRPr sz="2835"/>
            </a:lvl6pPr>
            <a:lvl7pPr>
              <a:defRPr sz="2835"/>
            </a:lvl7pPr>
            <a:lvl8pPr>
              <a:defRPr sz="2835"/>
            </a:lvl8pPr>
            <a:lvl9pPr>
              <a:defRPr sz="2835"/>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534870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39967" y="2720058"/>
            <a:ext cx="14994268" cy="5893459"/>
          </a:xfrm>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39966" y="9642386"/>
            <a:ext cx="7300639" cy="2571302"/>
          </a:xfrm>
        </p:spPr>
        <p:txBody>
          <a:bodyPr anchor="b">
            <a:noAutofit/>
          </a:bodyPr>
          <a:lstStyle>
            <a:lvl1pPr marL="0" indent="0">
              <a:buNone/>
              <a:defRPr sz="5669" b="0"/>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CN" altLang="en-US" smtClean="0"/>
              <a:t>编辑母版文本样式</a:t>
            </a:r>
          </a:p>
        </p:txBody>
      </p:sp>
      <p:sp>
        <p:nvSpPr>
          <p:cNvPr id="4" name="Content Placeholder 3"/>
          <p:cNvSpPr>
            <a:spLocks noGrp="1"/>
          </p:cNvSpPr>
          <p:nvPr>
            <p:ph sz="half" idx="2"/>
          </p:nvPr>
        </p:nvSpPr>
        <p:spPr>
          <a:xfrm>
            <a:off x="1439966" y="12213695"/>
            <a:ext cx="7300639" cy="14743092"/>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9133595" y="9642386"/>
            <a:ext cx="7300639" cy="2571302"/>
          </a:xfrm>
        </p:spPr>
        <p:txBody>
          <a:bodyPr anchor="b">
            <a:noAutofit/>
          </a:bodyPr>
          <a:lstStyle>
            <a:lvl1pPr marL="0" indent="0">
              <a:buNone/>
              <a:defRPr sz="5669" b="0"/>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CN" altLang="en-US" smtClean="0"/>
              <a:t>编辑母版文本样式</a:t>
            </a:r>
          </a:p>
        </p:txBody>
      </p:sp>
      <p:sp>
        <p:nvSpPr>
          <p:cNvPr id="6" name="Content Placeholder 5"/>
          <p:cNvSpPr>
            <a:spLocks noGrp="1"/>
          </p:cNvSpPr>
          <p:nvPr>
            <p:ph sz="quarter" idx="4"/>
          </p:nvPr>
        </p:nvSpPr>
        <p:spPr>
          <a:xfrm>
            <a:off x="9133595" y="12213695"/>
            <a:ext cx="7300639" cy="14743092"/>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9051048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1439966" y="2720058"/>
            <a:ext cx="14994270" cy="5893459"/>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3552193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55061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73718" y="7640896"/>
            <a:ext cx="18629590" cy="12722196"/>
          </a:xfrm>
        </p:spPr>
        <p:txBody>
          <a:bodyPr anchor="b">
            <a:normAutofit/>
          </a:bodyPr>
          <a:lstStyle>
            <a:lvl1pPr>
              <a:defRPr sz="8929" b="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73718" y="20314019"/>
            <a:ext cx="18629590" cy="6693890"/>
          </a:xfrm>
        </p:spPr>
        <p:txBody>
          <a:bodyPr anchor="t">
            <a:normAutofit/>
          </a:bodyPr>
          <a:lstStyle>
            <a:lvl1pPr marL="0" indent="0">
              <a:buNone/>
              <a:defRPr sz="3572">
                <a:solidFill>
                  <a:schemeClr val="tx1">
                    <a:lumMod val="75000"/>
                    <a:lumOff val="25000"/>
                  </a:schemeClr>
                </a:solidFill>
              </a:defRPr>
            </a:lvl1pPr>
            <a:lvl2pPr marL="680440" indent="0">
              <a:buNone/>
              <a:defRPr sz="2679">
                <a:solidFill>
                  <a:schemeClr val="tx1">
                    <a:tint val="75000"/>
                  </a:schemeClr>
                </a:solidFill>
              </a:defRPr>
            </a:lvl2pPr>
            <a:lvl3pPr marL="1360879" indent="0">
              <a:buNone/>
              <a:defRPr sz="2380">
                <a:solidFill>
                  <a:schemeClr val="tx1">
                    <a:tint val="75000"/>
                  </a:schemeClr>
                </a:solidFill>
              </a:defRPr>
            </a:lvl3pPr>
            <a:lvl4pPr marL="2041320" indent="0">
              <a:buNone/>
              <a:defRPr sz="2084">
                <a:solidFill>
                  <a:schemeClr val="tx1">
                    <a:tint val="75000"/>
                  </a:schemeClr>
                </a:solidFill>
              </a:defRPr>
            </a:lvl4pPr>
            <a:lvl5pPr marL="2721760" indent="0">
              <a:buNone/>
              <a:defRPr sz="2084">
                <a:solidFill>
                  <a:schemeClr val="tx1">
                    <a:tint val="75000"/>
                  </a:schemeClr>
                </a:solidFill>
              </a:defRPr>
            </a:lvl5pPr>
            <a:lvl6pPr marL="3402200" indent="0">
              <a:buNone/>
              <a:defRPr sz="2084">
                <a:solidFill>
                  <a:schemeClr val="tx1">
                    <a:tint val="75000"/>
                  </a:schemeClr>
                </a:solidFill>
              </a:defRPr>
            </a:lvl6pPr>
            <a:lvl7pPr marL="4082639" indent="0">
              <a:buNone/>
              <a:defRPr sz="2084">
                <a:solidFill>
                  <a:schemeClr val="tx1">
                    <a:tint val="75000"/>
                  </a:schemeClr>
                </a:solidFill>
              </a:defRPr>
            </a:lvl7pPr>
            <a:lvl8pPr marL="4763080" indent="0">
              <a:buNone/>
              <a:defRPr sz="2084">
                <a:solidFill>
                  <a:schemeClr val="tx1">
                    <a:tint val="75000"/>
                  </a:schemeClr>
                </a:solidFill>
              </a:defRPr>
            </a:lvl8pPr>
            <a:lvl9pPr marL="5443520" indent="0">
              <a:buNone/>
              <a:defRPr sz="2084">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2438139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39966" y="6686826"/>
            <a:ext cx="6590836" cy="5704563"/>
          </a:xfrm>
        </p:spPr>
        <p:txBody>
          <a:bodyPr anchor="b">
            <a:normAutofit/>
          </a:bodyPr>
          <a:lstStyle>
            <a:lvl1pPr>
              <a:defRPr sz="4724"/>
            </a:lvl1pPr>
          </a:lstStyle>
          <a:p>
            <a:r>
              <a:rPr lang="zh-CN" altLang="en-US" smtClean="0"/>
              <a:t>单击此处编辑母版标题样式</a:t>
            </a:r>
            <a:endParaRPr lang="en-US" dirty="0"/>
          </a:p>
        </p:txBody>
      </p:sp>
      <p:sp>
        <p:nvSpPr>
          <p:cNvPr id="3" name="Content Placeholder 2"/>
          <p:cNvSpPr>
            <a:spLocks noGrp="1"/>
          </p:cNvSpPr>
          <p:nvPr>
            <p:ph idx="1"/>
          </p:nvPr>
        </p:nvSpPr>
        <p:spPr>
          <a:xfrm>
            <a:off x="8435898" y="2297616"/>
            <a:ext cx="7998337" cy="2465916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439966" y="12391387"/>
            <a:ext cx="6590836" cy="11531907"/>
          </a:xfrm>
        </p:spPr>
        <p:txBody>
          <a:bodyPr>
            <a:normAutofit/>
          </a:bodyPr>
          <a:lstStyle>
            <a:lvl1pPr marL="0" indent="0">
              <a:buNone/>
              <a:defRPr sz="3307"/>
            </a:lvl1pPr>
            <a:lvl2pPr marL="809998" indent="0">
              <a:buNone/>
              <a:defRPr sz="2480"/>
            </a:lvl2pPr>
            <a:lvl3pPr marL="1619997" indent="0">
              <a:buNone/>
              <a:defRPr sz="2126"/>
            </a:lvl3pPr>
            <a:lvl4pPr marL="2429995" indent="0">
              <a:buNone/>
              <a:defRPr sz="1772"/>
            </a:lvl4pPr>
            <a:lvl5pPr marL="3239994" indent="0">
              <a:buNone/>
              <a:defRPr sz="1772"/>
            </a:lvl5pPr>
            <a:lvl6pPr marL="4049992" indent="0">
              <a:buNone/>
              <a:defRPr sz="1772"/>
            </a:lvl6pPr>
            <a:lvl7pPr marL="4859990" indent="0">
              <a:buNone/>
              <a:defRPr sz="1772"/>
            </a:lvl7pPr>
            <a:lvl8pPr marL="5669989" indent="0">
              <a:buNone/>
              <a:defRPr sz="1772"/>
            </a:lvl8pPr>
            <a:lvl9pPr marL="6479987" indent="0">
              <a:buNone/>
              <a:defRPr sz="1772"/>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4046268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39966" y="21420455"/>
            <a:ext cx="14994270" cy="2528806"/>
          </a:xfrm>
        </p:spPr>
        <p:txBody>
          <a:bodyPr anchor="b">
            <a:normAutofit/>
          </a:bodyPr>
          <a:lstStyle>
            <a:lvl1pPr algn="l">
              <a:defRPr sz="5669"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439966" y="2720058"/>
            <a:ext cx="14994270" cy="17159736"/>
          </a:xfrm>
        </p:spPr>
        <p:txBody>
          <a:bodyPr anchor="t">
            <a:normAutofit/>
          </a:bodyPr>
          <a:lstStyle>
            <a:lvl1pPr marL="0" indent="0" algn="ctr">
              <a:buNone/>
              <a:defRPr sz="3780"/>
            </a:lvl1pPr>
            <a:lvl2pPr marL="1079998" indent="0">
              <a:buNone/>
              <a:defRPr sz="3780"/>
            </a:lvl2pPr>
            <a:lvl3pPr marL="2159996" indent="0">
              <a:buNone/>
              <a:defRPr sz="3780"/>
            </a:lvl3pPr>
            <a:lvl4pPr marL="3239994" indent="0">
              <a:buNone/>
              <a:defRPr sz="3780"/>
            </a:lvl4pPr>
            <a:lvl5pPr marL="4319991" indent="0">
              <a:buNone/>
              <a:defRPr sz="3780"/>
            </a:lvl5pPr>
            <a:lvl6pPr marL="5399989" indent="0">
              <a:buNone/>
              <a:defRPr sz="3780"/>
            </a:lvl6pPr>
            <a:lvl7pPr marL="6479987" indent="0">
              <a:buNone/>
              <a:defRPr sz="3780"/>
            </a:lvl7pPr>
            <a:lvl8pPr marL="7559985" indent="0">
              <a:buNone/>
              <a:defRPr sz="3780"/>
            </a:lvl8pPr>
            <a:lvl9pPr marL="8639983" indent="0">
              <a:buNone/>
              <a:defRPr sz="378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439966" y="23949261"/>
            <a:ext cx="14994270" cy="3007520"/>
          </a:xfrm>
        </p:spPr>
        <p:txBody>
          <a:bodyPr>
            <a:normAutofit/>
          </a:bodyPr>
          <a:lstStyle>
            <a:lvl1pPr marL="0" indent="0">
              <a:buNone/>
              <a:defRPr sz="2835"/>
            </a:lvl1pPr>
            <a:lvl2pPr marL="1079998" indent="0">
              <a:buNone/>
              <a:defRPr sz="2835"/>
            </a:lvl2pPr>
            <a:lvl3pPr marL="2159996" indent="0">
              <a:buNone/>
              <a:defRPr sz="2362"/>
            </a:lvl3pPr>
            <a:lvl4pPr marL="3239994" indent="0">
              <a:buNone/>
              <a:defRPr sz="2126"/>
            </a:lvl4pPr>
            <a:lvl5pPr marL="4319991" indent="0">
              <a:buNone/>
              <a:defRPr sz="2126"/>
            </a:lvl5pPr>
            <a:lvl6pPr marL="5399989" indent="0">
              <a:buNone/>
              <a:defRPr sz="2126"/>
            </a:lvl6pPr>
            <a:lvl7pPr marL="6479987" indent="0">
              <a:buNone/>
              <a:defRPr sz="2126"/>
            </a:lvl7pPr>
            <a:lvl8pPr marL="7559985" indent="0">
              <a:buNone/>
              <a:defRPr sz="2126"/>
            </a:lvl8pPr>
            <a:lvl9pPr marL="8639983" indent="0">
              <a:buNone/>
              <a:defRPr sz="2126"/>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84041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39968" y="2720058"/>
            <a:ext cx="14994270" cy="15186989"/>
          </a:xfrm>
        </p:spPr>
        <p:txBody>
          <a:bodyPr anchor="ctr">
            <a:normAutofit/>
          </a:bodyPr>
          <a:lstStyle>
            <a:lvl1pPr algn="l">
              <a:defRPr sz="10394"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39968" y="19947090"/>
            <a:ext cx="14994270" cy="7009691"/>
          </a:xfrm>
        </p:spPr>
        <p:txBody>
          <a:bodyPr anchor="ctr">
            <a:normAutofit/>
          </a:bodyPr>
          <a:lstStyle>
            <a:lvl1pPr marL="0" indent="0" algn="l">
              <a:buNone/>
              <a:defRPr sz="4252">
                <a:solidFill>
                  <a:schemeClr val="tx1">
                    <a:lumMod val="75000"/>
                    <a:lumOff val="25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482374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830397" y="2720058"/>
            <a:ext cx="14343422" cy="13486953"/>
          </a:xfrm>
        </p:spPr>
        <p:txBody>
          <a:bodyPr anchor="ctr">
            <a:normAutofit/>
          </a:bodyPr>
          <a:lstStyle>
            <a:lvl1pPr algn="l">
              <a:defRPr sz="10394"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2600905" y="16207011"/>
            <a:ext cx="12802405" cy="1700036"/>
          </a:xfrm>
        </p:spPr>
        <p:txBody>
          <a:bodyPr anchor="ctr">
            <a:noAutofit/>
          </a:bodyPr>
          <a:lstStyle>
            <a:lvl1pPr marL="0" indent="0">
              <a:buFontTx/>
              <a:buNone/>
              <a:defRPr sz="3780">
                <a:solidFill>
                  <a:schemeClr val="tx1">
                    <a:lumMod val="50000"/>
                    <a:lumOff val="50000"/>
                  </a:schemeClr>
                </a:solidFill>
              </a:defRPr>
            </a:lvl1pPr>
            <a:lvl2pPr marL="1079998" indent="0">
              <a:buFontTx/>
              <a:buNone/>
              <a:defRPr/>
            </a:lvl2pPr>
            <a:lvl3pPr marL="2159996" indent="0">
              <a:buFontTx/>
              <a:buNone/>
              <a:defRPr/>
            </a:lvl3pPr>
            <a:lvl4pPr marL="3239994" indent="0">
              <a:buFontTx/>
              <a:buNone/>
              <a:defRPr/>
            </a:lvl4pPr>
            <a:lvl5pPr marL="4319991"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1439965" y="19947090"/>
            <a:ext cx="14994273" cy="7009691"/>
          </a:xfrm>
        </p:spPr>
        <p:txBody>
          <a:bodyPr anchor="ctr">
            <a:normAutofit/>
          </a:bodyPr>
          <a:lstStyle>
            <a:lvl1pPr marL="0" indent="0" algn="l">
              <a:buNone/>
              <a:defRPr sz="4252">
                <a:solidFill>
                  <a:schemeClr val="tx1">
                    <a:lumMod val="75000"/>
                    <a:lumOff val="25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24" name="TextBox 23"/>
          <p:cNvSpPr txBox="1"/>
          <p:nvPr/>
        </p:nvSpPr>
        <p:spPr>
          <a:xfrm>
            <a:off x="1140238" y="3526696"/>
            <a:ext cx="1080257" cy="2609292"/>
          </a:xfrm>
          <a:prstGeom prst="rect">
            <a:avLst/>
          </a:prstGeom>
        </p:spPr>
        <p:txBody>
          <a:bodyPr vert="horz" lIns="215995" tIns="107998" rIns="215995" bIns="107998" rtlCol="0" anchor="ctr">
            <a:noAutofit/>
          </a:bodyPr>
          <a:lstStyle/>
          <a:p>
            <a:pPr lvl="0"/>
            <a:r>
              <a:rPr lang="en-US" sz="188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5939097" y="12879920"/>
            <a:ext cx="1080257" cy="2609292"/>
          </a:xfrm>
          <a:prstGeom prst="rect">
            <a:avLst/>
          </a:prstGeom>
        </p:spPr>
        <p:txBody>
          <a:bodyPr vert="horz" lIns="215995" tIns="107998" rIns="215995" bIns="107998" rtlCol="0" anchor="ctr">
            <a:noAutofit/>
          </a:bodyPr>
          <a:lstStyle/>
          <a:p>
            <a:pPr lvl="0"/>
            <a:r>
              <a:rPr lang="en-US" sz="188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13679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39965" y="8620602"/>
            <a:ext cx="14994273" cy="11581039"/>
          </a:xfrm>
        </p:spPr>
        <p:txBody>
          <a:bodyPr anchor="b">
            <a:normAutofit/>
          </a:bodyPr>
          <a:lstStyle>
            <a:lvl1pPr algn="l">
              <a:defRPr sz="10394"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39965" y="20201641"/>
            <a:ext cx="14994273" cy="6755140"/>
          </a:xfrm>
        </p:spPr>
        <p:txBody>
          <a:bodyPr anchor="t">
            <a:normAutofit/>
          </a:bodyPr>
          <a:lstStyle>
            <a:lvl1pPr marL="0" indent="0" algn="l">
              <a:buNone/>
              <a:defRPr sz="4252">
                <a:solidFill>
                  <a:schemeClr val="tx1">
                    <a:lumMod val="75000"/>
                    <a:lumOff val="25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9207567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830397" y="2720058"/>
            <a:ext cx="14343422" cy="13486953"/>
          </a:xfrm>
        </p:spPr>
        <p:txBody>
          <a:bodyPr anchor="ctr">
            <a:normAutofit/>
          </a:bodyPr>
          <a:lstStyle>
            <a:lvl1pPr algn="l">
              <a:defRPr sz="10394"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439961" y="17907047"/>
            <a:ext cx="14994275" cy="2294594"/>
          </a:xfrm>
        </p:spPr>
        <p:txBody>
          <a:bodyPr anchor="b">
            <a:noAutofit/>
          </a:bodyPr>
          <a:lstStyle>
            <a:lvl1pPr marL="0" indent="0">
              <a:buFontTx/>
              <a:buNone/>
              <a:defRPr sz="5669">
                <a:solidFill>
                  <a:schemeClr val="tx1">
                    <a:lumMod val="75000"/>
                    <a:lumOff val="25000"/>
                  </a:schemeClr>
                </a:solidFill>
              </a:defRPr>
            </a:lvl1pPr>
            <a:lvl2pPr marL="1079998" indent="0">
              <a:buFontTx/>
              <a:buNone/>
              <a:defRPr/>
            </a:lvl2pPr>
            <a:lvl3pPr marL="2159996" indent="0">
              <a:buFontTx/>
              <a:buNone/>
              <a:defRPr/>
            </a:lvl3pPr>
            <a:lvl4pPr marL="3239994" indent="0">
              <a:buFontTx/>
              <a:buNone/>
              <a:defRPr/>
            </a:lvl4pPr>
            <a:lvl5pPr marL="4319991"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1439965" y="20201641"/>
            <a:ext cx="14994273" cy="6755140"/>
          </a:xfrm>
        </p:spPr>
        <p:txBody>
          <a:bodyPr anchor="t">
            <a:normAutofit/>
          </a:bodyPr>
          <a:lstStyle>
            <a:lvl1pPr marL="0" indent="0" algn="l">
              <a:buNone/>
              <a:defRPr sz="4252">
                <a:solidFill>
                  <a:schemeClr val="tx1">
                    <a:lumMod val="50000"/>
                    <a:lumOff val="50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24" name="TextBox 23"/>
          <p:cNvSpPr txBox="1"/>
          <p:nvPr/>
        </p:nvSpPr>
        <p:spPr>
          <a:xfrm>
            <a:off x="1140238" y="3526696"/>
            <a:ext cx="1080257" cy="2609292"/>
          </a:xfrm>
          <a:prstGeom prst="rect">
            <a:avLst/>
          </a:prstGeom>
        </p:spPr>
        <p:txBody>
          <a:bodyPr vert="horz" lIns="215995" tIns="107998" rIns="215995" bIns="107998" rtlCol="0" anchor="ctr">
            <a:noAutofit/>
          </a:bodyPr>
          <a:lstStyle/>
          <a:p>
            <a:pPr lvl="0"/>
            <a:r>
              <a:rPr lang="en-US" sz="188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5939097" y="12879920"/>
            <a:ext cx="1080257" cy="2609292"/>
          </a:xfrm>
          <a:prstGeom prst="rect">
            <a:avLst/>
          </a:prstGeom>
        </p:spPr>
        <p:txBody>
          <a:bodyPr vert="horz" lIns="215995" tIns="107998" rIns="215995" bIns="107998" rtlCol="0" anchor="ctr">
            <a:noAutofit/>
          </a:bodyPr>
          <a:lstStyle/>
          <a:p>
            <a:pPr lvl="0"/>
            <a:r>
              <a:rPr lang="en-US" sz="188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7800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54728" y="2720058"/>
            <a:ext cx="14979509" cy="13486953"/>
          </a:xfrm>
        </p:spPr>
        <p:txBody>
          <a:bodyPr anchor="ctr">
            <a:normAutofit/>
          </a:bodyPr>
          <a:lstStyle>
            <a:lvl1pPr algn="l">
              <a:defRPr sz="10394"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439961" y="17907047"/>
            <a:ext cx="14994275" cy="2294594"/>
          </a:xfrm>
        </p:spPr>
        <p:txBody>
          <a:bodyPr anchor="b">
            <a:noAutofit/>
          </a:bodyPr>
          <a:lstStyle>
            <a:lvl1pPr marL="0" indent="0">
              <a:buFontTx/>
              <a:buNone/>
              <a:defRPr sz="5669">
                <a:solidFill>
                  <a:schemeClr val="accent1"/>
                </a:solidFill>
              </a:defRPr>
            </a:lvl1pPr>
            <a:lvl2pPr marL="1079998" indent="0">
              <a:buFontTx/>
              <a:buNone/>
              <a:defRPr/>
            </a:lvl2pPr>
            <a:lvl3pPr marL="2159996" indent="0">
              <a:buFontTx/>
              <a:buNone/>
              <a:defRPr/>
            </a:lvl3pPr>
            <a:lvl4pPr marL="3239994" indent="0">
              <a:buFontTx/>
              <a:buNone/>
              <a:defRPr/>
            </a:lvl4pPr>
            <a:lvl5pPr marL="4319991"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1439965" y="20201641"/>
            <a:ext cx="14994273" cy="6755140"/>
          </a:xfrm>
        </p:spPr>
        <p:txBody>
          <a:bodyPr anchor="t">
            <a:normAutofit/>
          </a:bodyPr>
          <a:lstStyle>
            <a:lvl1pPr marL="0" indent="0" algn="l">
              <a:buNone/>
              <a:defRPr sz="4252">
                <a:solidFill>
                  <a:schemeClr val="tx1">
                    <a:lumMod val="50000"/>
                    <a:lumOff val="50000"/>
                  </a:schemeClr>
                </a:solidFill>
              </a:defRPr>
            </a:lvl1pPr>
            <a:lvl2pPr marL="1079998" indent="0">
              <a:buNone/>
              <a:defRPr sz="4252">
                <a:solidFill>
                  <a:schemeClr val="tx1">
                    <a:tint val="75000"/>
                  </a:schemeClr>
                </a:solidFill>
              </a:defRPr>
            </a:lvl2pPr>
            <a:lvl3pPr marL="2159996" indent="0">
              <a:buNone/>
              <a:defRPr sz="3780">
                <a:solidFill>
                  <a:schemeClr val="tx1">
                    <a:tint val="75000"/>
                  </a:schemeClr>
                </a:solidFill>
              </a:defRPr>
            </a:lvl3pPr>
            <a:lvl4pPr marL="3239994" indent="0">
              <a:buNone/>
              <a:defRPr sz="3307">
                <a:solidFill>
                  <a:schemeClr val="tx1">
                    <a:tint val="75000"/>
                  </a:schemeClr>
                </a:solidFill>
              </a:defRPr>
            </a:lvl4pPr>
            <a:lvl5pPr marL="4319991" indent="0">
              <a:buNone/>
              <a:defRPr sz="3307">
                <a:solidFill>
                  <a:schemeClr val="tx1">
                    <a:tint val="75000"/>
                  </a:schemeClr>
                </a:solidFill>
              </a:defRPr>
            </a:lvl5pPr>
            <a:lvl6pPr marL="5399989" indent="0">
              <a:buNone/>
              <a:defRPr sz="3307">
                <a:solidFill>
                  <a:schemeClr val="tx1">
                    <a:tint val="75000"/>
                  </a:schemeClr>
                </a:solidFill>
              </a:defRPr>
            </a:lvl6pPr>
            <a:lvl7pPr marL="6479987" indent="0">
              <a:buNone/>
              <a:defRPr sz="3307">
                <a:solidFill>
                  <a:schemeClr val="tx1">
                    <a:tint val="75000"/>
                  </a:schemeClr>
                </a:solidFill>
              </a:defRPr>
            </a:lvl7pPr>
            <a:lvl8pPr marL="7559985" indent="0">
              <a:buNone/>
              <a:defRPr sz="3307">
                <a:solidFill>
                  <a:schemeClr val="tx1">
                    <a:tint val="75000"/>
                  </a:schemeClr>
                </a:solidFill>
              </a:defRPr>
            </a:lvl8pPr>
            <a:lvl9pPr marL="8639983" indent="0">
              <a:buNone/>
              <a:defRPr sz="330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2972177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4869806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119324" y="2720060"/>
            <a:ext cx="2312103" cy="23432169"/>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439966" y="2720060"/>
            <a:ext cx="12271445" cy="23432169"/>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94626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497241" y="8160176"/>
            <a:ext cx="9179799" cy="1941582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0934762" y="8160176"/>
            <a:ext cx="9179799" cy="1941582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35553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97241" y="7504480"/>
            <a:ext cx="9134798" cy="3684299"/>
          </a:xfrm>
        </p:spPr>
        <p:txBody>
          <a:bodyPr anchor="b">
            <a:normAutofit/>
          </a:bodyPr>
          <a:lstStyle>
            <a:lvl1pPr marL="0" indent="0">
              <a:spcBef>
                <a:spcPts val="0"/>
              </a:spcBef>
              <a:buNone/>
              <a:defRPr sz="3572" b="1"/>
            </a:lvl1pPr>
            <a:lvl2pPr marL="680440" indent="0">
              <a:buNone/>
              <a:defRPr sz="2977" b="1"/>
            </a:lvl2pPr>
            <a:lvl3pPr marL="1360879" indent="0">
              <a:buNone/>
              <a:defRPr sz="2679" b="1"/>
            </a:lvl3pPr>
            <a:lvl4pPr marL="2041320" indent="0">
              <a:buNone/>
              <a:defRPr sz="2380" b="1"/>
            </a:lvl4pPr>
            <a:lvl5pPr marL="2721760" indent="0">
              <a:buNone/>
              <a:defRPr sz="2380" b="1"/>
            </a:lvl5pPr>
            <a:lvl6pPr marL="3402200" indent="0">
              <a:buNone/>
              <a:defRPr sz="2380" b="1"/>
            </a:lvl6pPr>
            <a:lvl7pPr marL="4082639" indent="0">
              <a:buNone/>
              <a:defRPr sz="2380" b="1"/>
            </a:lvl7pPr>
            <a:lvl8pPr marL="4763080" indent="0">
              <a:buNone/>
              <a:defRPr sz="2380" b="1"/>
            </a:lvl8pPr>
            <a:lvl9pPr marL="5443520" indent="0">
              <a:buNone/>
              <a:defRPr sz="2380" b="1"/>
            </a:lvl9pPr>
          </a:lstStyle>
          <a:p>
            <a:pPr lvl="0"/>
            <a:r>
              <a:rPr lang="zh-CN" altLang="en-US" smtClean="0"/>
              <a:t>编辑母版文本样式</a:t>
            </a:r>
          </a:p>
        </p:txBody>
      </p:sp>
      <p:sp>
        <p:nvSpPr>
          <p:cNvPr id="4" name="Content Placeholder 3"/>
          <p:cNvSpPr>
            <a:spLocks noGrp="1"/>
          </p:cNvSpPr>
          <p:nvPr>
            <p:ph sz="half" idx="2"/>
          </p:nvPr>
        </p:nvSpPr>
        <p:spPr>
          <a:xfrm>
            <a:off x="1497241" y="11188786"/>
            <a:ext cx="9134798" cy="164226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0934762" y="7504482"/>
            <a:ext cx="9179800" cy="3684296"/>
          </a:xfrm>
        </p:spPr>
        <p:txBody>
          <a:bodyPr anchor="b"/>
          <a:lstStyle>
            <a:lvl1pPr marL="0" indent="0">
              <a:spcBef>
                <a:spcPts val="0"/>
              </a:spcBef>
              <a:buNone/>
              <a:defRPr sz="3572" b="1"/>
            </a:lvl1pPr>
            <a:lvl2pPr marL="680440" indent="0">
              <a:buNone/>
              <a:defRPr sz="2977" b="1"/>
            </a:lvl2pPr>
            <a:lvl3pPr marL="1360879" indent="0">
              <a:buNone/>
              <a:defRPr sz="2679" b="1"/>
            </a:lvl3pPr>
            <a:lvl4pPr marL="2041320" indent="0">
              <a:buNone/>
              <a:defRPr sz="2380" b="1"/>
            </a:lvl4pPr>
            <a:lvl5pPr marL="2721760" indent="0">
              <a:buNone/>
              <a:defRPr sz="2380" b="1"/>
            </a:lvl5pPr>
            <a:lvl6pPr marL="3402200" indent="0">
              <a:buNone/>
              <a:defRPr sz="2380" b="1"/>
            </a:lvl6pPr>
            <a:lvl7pPr marL="4082639" indent="0">
              <a:buNone/>
              <a:defRPr sz="2380" b="1"/>
            </a:lvl7pPr>
            <a:lvl8pPr marL="4763080" indent="0">
              <a:buNone/>
              <a:defRPr sz="2380" b="1"/>
            </a:lvl8pPr>
            <a:lvl9pPr marL="5443520" indent="0">
              <a:buNone/>
              <a:defRPr sz="2380" b="1"/>
            </a:lvl9pPr>
          </a:lstStyle>
          <a:p>
            <a:pPr lvl="0"/>
            <a:r>
              <a:rPr lang="zh-CN" altLang="en-US" smtClean="0"/>
              <a:t>编辑母版文本样式</a:t>
            </a:r>
          </a:p>
        </p:txBody>
      </p:sp>
      <p:sp>
        <p:nvSpPr>
          <p:cNvPr id="6" name="Content Placeholder 5"/>
          <p:cNvSpPr>
            <a:spLocks noGrp="1"/>
          </p:cNvSpPr>
          <p:nvPr>
            <p:ph sz="quarter" idx="4"/>
          </p:nvPr>
        </p:nvSpPr>
        <p:spPr>
          <a:xfrm>
            <a:off x="10934762" y="11188786"/>
            <a:ext cx="9179800" cy="164226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Tree>
    <p:extLst>
      <p:ext uri="{BB962C8B-B14F-4D97-AF65-F5344CB8AC3E}">
        <p14:creationId xmlns:p14="http://schemas.microsoft.com/office/powerpoint/2010/main" val="336067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92F9B39-BFA2-4E62-A3B5-1DD3E4A8B0BE}" type="slidenum">
              <a:rPr lang="zh-CN" altLang="en-US" smtClean="0"/>
              <a:t>‹#›</a:t>
            </a:fld>
            <a:endParaRPr lang="zh-CN" altLang="en-US"/>
          </a:p>
        </p:txBody>
      </p:sp>
      <p:sp>
        <p:nvSpPr>
          <p:cNvPr id="6" name="Title 5"/>
          <p:cNvSpPr>
            <a:spLocks noGrp="1"/>
          </p:cNvSpPr>
          <p:nvPr>
            <p:ph type="title"/>
          </p:nvPr>
        </p:nvSpPr>
        <p:spPr/>
        <p:txBody>
          <a:bodyPr/>
          <a:lstStyle/>
          <a:p>
            <a:r>
              <a:rPr lang="zh-CN" altLang="en-US" smtClean="0"/>
              <a:t>单击此处编辑母版标题样式</a:t>
            </a:r>
            <a:endParaRPr lang="en-US"/>
          </a:p>
        </p:txBody>
      </p:sp>
    </p:spTree>
    <p:extLst>
      <p:ext uri="{BB962C8B-B14F-4D97-AF65-F5344CB8AC3E}">
        <p14:creationId xmlns:p14="http://schemas.microsoft.com/office/powerpoint/2010/main" val="208862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515080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90368" y="2040047"/>
            <a:ext cx="6965847" cy="7140139"/>
          </a:xfrm>
        </p:spPr>
        <p:txBody>
          <a:bodyPr anchor="b">
            <a:normAutofit/>
          </a:bodyPr>
          <a:lstStyle>
            <a:lvl1pPr>
              <a:defRPr sz="4763"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9179801" y="4420094"/>
            <a:ext cx="10934759" cy="21760462"/>
          </a:xfrm>
        </p:spPr>
        <p:txBody>
          <a:bodyPr/>
          <a:lstStyle>
            <a:lvl1pPr>
              <a:defRPr sz="4763"/>
            </a:lvl1pPr>
            <a:lvl2pPr>
              <a:defRPr sz="4167"/>
            </a:lvl2pPr>
            <a:lvl3pPr>
              <a:defRPr sz="3572"/>
            </a:lvl3pPr>
            <a:lvl4pPr>
              <a:defRPr sz="2977"/>
            </a:lvl4pPr>
            <a:lvl5pPr>
              <a:defRPr sz="2977"/>
            </a:lvl5pPr>
            <a:lvl6pPr>
              <a:defRPr sz="2977"/>
            </a:lvl6pPr>
            <a:lvl7pPr>
              <a:defRPr sz="2977"/>
            </a:lvl7pPr>
            <a:lvl8pPr>
              <a:defRPr sz="2977"/>
            </a:lvl8pPr>
            <a:lvl9pPr>
              <a:defRPr sz="2977"/>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490368" y="9180193"/>
            <a:ext cx="6965847" cy="17000365"/>
          </a:xfrm>
        </p:spPr>
        <p:txBody>
          <a:bodyPr>
            <a:normAutofit/>
          </a:bodyPr>
          <a:lstStyle>
            <a:lvl1pPr marL="0" indent="0">
              <a:lnSpc>
                <a:spcPct val="90000"/>
              </a:lnSpc>
              <a:buNone/>
              <a:defRPr sz="2380"/>
            </a:lvl1pPr>
            <a:lvl2pPr marL="680440" indent="0">
              <a:buNone/>
              <a:defRPr sz="1785"/>
            </a:lvl2pPr>
            <a:lvl3pPr marL="1360879" indent="0">
              <a:buNone/>
              <a:defRPr sz="1488"/>
            </a:lvl3pPr>
            <a:lvl4pPr marL="2041320" indent="0">
              <a:buNone/>
              <a:defRPr sz="1340"/>
            </a:lvl4pPr>
            <a:lvl5pPr marL="2721760" indent="0">
              <a:buNone/>
              <a:defRPr sz="1340"/>
            </a:lvl5pPr>
            <a:lvl6pPr marL="3402200" indent="0">
              <a:buNone/>
              <a:defRPr sz="1340"/>
            </a:lvl6pPr>
            <a:lvl7pPr marL="4082639" indent="0">
              <a:buNone/>
              <a:defRPr sz="1340"/>
            </a:lvl7pPr>
            <a:lvl8pPr marL="4763080" indent="0">
              <a:buNone/>
              <a:defRPr sz="1340"/>
            </a:lvl8pPr>
            <a:lvl9pPr marL="5443520" indent="0">
              <a:buNone/>
              <a:defRPr sz="134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357968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90368" y="2040044"/>
            <a:ext cx="6965847" cy="7140152"/>
          </a:xfrm>
        </p:spPr>
        <p:txBody>
          <a:bodyPr anchor="b">
            <a:normAutofit/>
          </a:bodyPr>
          <a:lstStyle>
            <a:lvl1pPr>
              <a:defRPr sz="4763"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9179801" y="4420094"/>
            <a:ext cx="10934759" cy="21760462"/>
          </a:xfrm>
        </p:spPr>
        <p:txBody>
          <a:bodyPr/>
          <a:lstStyle>
            <a:lvl1pPr marL="0" indent="0">
              <a:buNone/>
              <a:defRPr sz="4763"/>
            </a:lvl1pPr>
            <a:lvl2pPr marL="680440" indent="0">
              <a:buNone/>
              <a:defRPr sz="4167"/>
            </a:lvl2pPr>
            <a:lvl3pPr marL="1360879" indent="0">
              <a:buNone/>
              <a:defRPr sz="3572"/>
            </a:lvl3pPr>
            <a:lvl4pPr marL="2041320" indent="0">
              <a:buNone/>
              <a:defRPr sz="2977"/>
            </a:lvl4pPr>
            <a:lvl5pPr marL="2721760" indent="0">
              <a:buNone/>
              <a:defRPr sz="2977"/>
            </a:lvl5pPr>
            <a:lvl6pPr marL="3402200" indent="0">
              <a:buNone/>
              <a:defRPr sz="2977"/>
            </a:lvl6pPr>
            <a:lvl7pPr marL="4082639" indent="0">
              <a:buNone/>
              <a:defRPr sz="2977"/>
            </a:lvl7pPr>
            <a:lvl8pPr marL="4763080" indent="0">
              <a:buNone/>
              <a:defRPr sz="2977"/>
            </a:lvl8pPr>
            <a:lvl9pPr marL="5443520" indent="0">
              <a:buNone/>
              <a:defRPr sz="2977"/>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490368" y="9180195"/>
            <a:ext cx="6965847" cy="17000361"/>
          </a:xfrm>
        </p:spPr>
        <p:txBody>
          <a:bodyPr>
            <a:normAutofit/>
          </a:bodyPr>
          <a:lstStyle>
            <a:lvl1pPr marL="0" indent="0">
              <a:lnSpc>
                <a:spcPct val="90000"/>
              </a:lnSpc>
              <a:buNone/>
              <a:defRPr sz="2380"/>
            </a:lvl1pPr>
            <a:lvl2pPr marL="680440" indent="0">
              <a:buNone/>
              <a:defRPr sz="1785"/>
            </a:lvl2pPr>
            <a:lvl3pPr marL="1360879" indent="0">
              <a:buNone/>
              <a:defRPr sz="1488"/>
            </a:lvl3pPr>
            <a:lvl4pPr marL="2041320" indent="0">
              <a:buNone/>
              <a:defRPr sz="1340"/>
            </a:lvl4pPr>
            <a:lvl5pPr marL="2721760" indent="0">
              <a:buNone/>
              <a:defRPr sz="1340"/>
            </a:lvl5pPr>
            <a:lvl6pPr marL="3402200" indent="0">
              <a:buNone/>
              <a:defRPr sz="1340"/>
            </a:lvl6pPr>
            <a:lvl7pPr marL="4082639" indent="0">
              <a:buNone/>
              <a:defRPr sz="1340"/>
            </a:lvl7pPr>
            <a:lvl8pPr marL="4763080" indent="0">
              <a:buNone/>
              <a:defRPr sz="1340"/>
            </a:lvl8pPr>
            <a:lvl9pPr marL="5443520" indent="0">
              <a:buNone/>
              <a:defRPr sz="134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110F392-4AC7-4A65-8F7F-E023DFFD5152}" type="datetimeFigureOut">
              <a:rPr lang="zh-CN" altLang="en-US" smtClean="0"/>
              <a:t>2017/6/21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05670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7239" y="1632035"/>
            <a:ext cx="18629590" cy="591470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97239" y="8160176"/>
            <a:ext cx="18629590" cy="19415827"/>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484968" y="28362273"/>
            <a:ext cx="4859893" cy="1629201"/>
          </a:xfrm>
          <a:prstGeom prst="rect">
            <a:avLst/>
          </a:prstGeom>
        </p:spPr>
        <p:txBody>
          <a:bodyPr vert="horz" lIns="91440" tIns="45720" rIns="91440" bIns="45720" rtlCol="0" anchor="ctr"/>
          <a:lstStyle>
            <a:lvl1pPr algn="l">
              <a:defRPr sz="1638">
                <a:solidFill>
                  <a:schemeClr val="tx1">
                    <a:lumMod val="65000"/>
                    <a:lumOff val="35000"/>
                  </a:schemeClr>
                </a:solidFill>
              </a:defRPr>
            </a:lvl1p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3"/>
          </p:nvPr>
        </p:nvSpPr>
        <p:spPr>
          <a:xfrm>
            <a:off x="7154843" y="28362273"/>
            <a:ext cx="7289840" cy="1629201"/>
          </a:xfrm>
          <a:prstGeom prst="rect">
            <a:avLst/>
          </a:prstGeom>
        </p:spPr>
        <p:txBody>
          <a:bodyPr vert="horz" lIns="91440" tIns="45720" rIns="91440" bIns="45720" rtlCol="0" anchor="ctr"/>
          <a:lstStyle>
            <a:lvl1pPr algn="ctr">
              <a:defRPr sz="1638">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15266939" y="28362273"/>
            <a:ext cx="4859893" cy="1629201"/>
          </a:xfrm>
          <a:prstGeom prst="rect">
            <a:avLst/>
          </a:prstGeom>
        </p:spPr>
        <p:txBody>
          <a:bodyPr vert="horz" lIns="91440" tIns="45720" rIns="91440" bIns="45720" rtlCol="0" anchor="ctr"/>
          <a:lstStyle>
            <a:lvl1pPr algn="r">
              <a:defRPr sz="1638">
                <a:solidFill>
                  <a:schemeClr val="tx1">
                    <a:tint val="75000"/>
                  </a:schemeClr>
                </a:solidFill>
              </a:defRPr>
            </a:lvl1p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2489650641"/>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txStyles>
    <p:titleStyle>
      <a:lvl1pPr algn="l" defTabSz="1360879" rtl="0" eaLnBrk="1" latinLnBrk="0" hangingPunct="1">
        <a:lnSpc>
          <a:spcPct val="90000"/>
        </a:lnSpc>
        <a:spcBef>
          <a:spcPct val="0"/>
        </a:spcBef>
        <a:buNone/>
        <a:defRPr sz="6549" kern="1200">
          <a:solidFill>
            <a:schemeClr val="tx1"/>
          </a:solidFill>
          <a:latin typeface="+mj-lt"/>
          <a:ea typeface="+mj-ea"/>
          <a:cs typeface="+mj-cs"/>
        </a:defRPr>
      </a:lvl1pPr>
    </p:titleStyle>
    <p:bodyStyle>
      <a:lvl1pPr marL="340220" indent="-340220" algn="l" defTabSz="1360879" rtl="0" eaLnBrk="1" latinLnBrk="0" hangingPunct="1">
        <a:lnSpc>
          <a:spcPct val="90000"/>
        </a:lnSpc>
        <a:spcBef>
          <a:spcPts val="1488"/>
        </a:spcBef>
        <a:buFont typeface="Wingdings 2" pitchFamily="18" charset="2"/>
        <a:buChar char=""/>
        <a:defRPr sz="4167" kern="1200">
          <a:solidFill>
            <a:schemeClr val="tx1"/>
          </a:solidFill>
          <a:latin typeface="+mn-lt"/>
          <a:ea typeface="+mn-ea"/>
          <a:cs typeface="+mn-cs"/>
        </a:defRPr>
      </a:lvl1pPr>
      <a:lvl2pPr marL="1020660" indent="-340220" algn="l" defTabSz="1360879" rtl="0" eaLnBrk="1" latinLnBrk="0" hangingPunct="1">
        <a:lnSpc>
          <a:spcPct val="90000"/>
        </a:lnSpc>
        <a:spcBef>
          <a:spcPts val="744"/>
        </a:spcBef>
        <a:buFont typeface="Wingdings 2" pitchFamily="18" charset="2"/>
        <a:buChar char=""/>
        <a:defRPr sz="3572" kern="1200">
          <a:solidFill>
            <a:schemeClr val="tx1"/>
          </a:solidFill>
          <a:latin typeface="+mn-lt"/>
          <a:ea typeface="+mn-ea"/>
          <a:cs typeface="+mn-cs"/>
        </a:defRPr>
      </a:lvl2pPr>
      <a:lvl3pPr marL="1701100" indent="-340220" algn="l" defTabSz="1360879" rtl="0" eaLnBrk="1" latinLnBrk="0" hangingPunct="1">
        <a:lnSpc>
          <a:spcPct val="90000"/>
        </a:lnSpc>
        <a:spcBef>
          <a:spcPts val="744"/>
        </a:spcBef>
        <a:buFont typeface="Wingdings 2" pitchFamily="18" charset="2"/>
        <a:buChar char=""/>
        <a:defRPr sz="2977" kern="1200">
          <a:solidFill>
            <a:schemeClr val="tx1"/>
          </a:solidFill>
          <a:latin typeface="+mn-lt"/>
          <a:ea typeface="+mn-ea"/>
          <a:cs typeface="+mn-cs"/>
        </a:defRPr>
      </a:lvl3pPr>
      <a:lvl4pPr marL="2381540" indent="-340220" algn="l" defTabSz="1360879" rtl="0" eaLnBrk="1" latinLnBrk="0" hangingPunct="1">
        <a:lnSpc>
          <a:spcPct val="90000"/>
        </a:lnSpc>
        <a:spcBef>
          <a:spcPts val="744"/>
        </a:spcBef>
        <a:buFont typeface="Wingdings 2" pitchFamily="18" charset="2"/>
        <a:buChar char=""/>
        <a:defRPr sz="2679" kern="1200">
          <a:solidFill>
            <a:schemeClr val="tx1"/>
          </a:solidFill>
          <a:latin typeface="+mn-lt"/>
          <a:ea typeface="+mn-ea"/>
          <a:cs typeface="+mn-cs"/>
        </a:defRPr>
      </a:lvl4pPr>
      <a:lvl5pPr marL="3061980" indent="-340220" algn="l" defTabSz="1360879" rtl="0" eaLnBrk="1" latinLnBrk="0" hangingPunct="1">
        <a:lnSpc>
          <a:spcPct val="90000"/>
        </a:lnSpc>
        <a:spcBef>
          <a:spcPts val="744"/>
        </a:spcBef>
        <a:buFont typeface="Wingdings 2" pitchFamily="18" charset="2"/>
        <a:buChar char=""/>
        <a:defRPr sz="2679" kern="1200">
          <a:solidFill>
            <a:schemeClr val="tx1"/>
          </a:solidFill>
          <a:latin typeface="+mn-lt"/>
          <a:ea typeface="+mn-ea"/>
          <a:cs typeface="+mn-cs"/>
        </a:defRPr>
      </a:lvl5pPr>
      <a:lvl6pPr marL="374242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6pPr>
      <a:lvl7pPr marL="442286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7pPr>
      <a:lvl8pPr marL="5103299"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8pPr>
      <a:lvl9pPr marL="578374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9pPr>
    </p:bodyStyle>
    <p:otherStyle>
      <a:defPPr>
        <a:defRPr lang="en-US"/>
      </a:defPPr>
      <a:lvl1pPr marL="0" algn="l" defTabSz="1360879" rtl="0" eaLnBrk="1" latinLnBrk="0" hangingPunct="1">
        <a:defRPr sz="2679" kern="1200">
          <a:solidFill>
            <a:schemeClr val="tx1"/>
          </a:solidFill>
          <a:latin typeface="+mn-lt"/>
          <a:ea typeface="+mn-ea"/>
          <a:cs typeface="+mn-cs"/>
        </a:defRPr>
      </a:lvl1pPr>
      <a:lvl2pPr marL="680440" algn="l" defTabSz="1360879" rtl="0" eaLnBrk="1" latinLnBrk="0" hangingPunct="1">
        <a:defRPr sz="2679" kern="1200">
          <a:solidFill>
            <a:schemeClr val="tx1"/>
          </a:solidFill>
          <a:latin typeface="+mn-lt"/>
          <a:ea typeface="+mn-ea"/>
          <a:cs typeface="+mn-cs"/>
        </a:defRPr>
      </a:lvl2pPr>
      <a:lvl3pPr marL="1360879" algn="l" defTabSz="1360879" rtl="0" eaLnBrk="1" latinLnBrk="0" hangingPunct="1">
        <a:defRPr sz="2679" kern="1200">
          <a:solidFill>
            <a:schemeClr val="tx1"/>
          </a:solidFill>
          <a:latin typeface="+mn-lt"/>
          <a:ea typeface="+mn-ea"/>
          <a:cs typeface="+mn-cs"/>
        </a:defRPr>
      </a:lvl3pPr>
      <a:lvl4pPr marL="2041320" algn="l" defTabSz="1360879" rtl="0" eaLnBrk="1" latinLnBrk="0" hangingPunct="1">
        <a:defRPr sz="2679" kern="1200">
          <a:solidFill>
            <a:schemeClr val="tx1"/>
          </a:solidFill>
          <a:latin typeface="+mn-lt"/>
          <a:ea typeface="+mn-ea"/>
          <a:cs typeface="+mn-cs"/>
        </a:defRPr>
      </a:lvl4pPr>
      <a:lvl5pPr marL="2721760" algn="l" defTabSz="1360879" rtl="0" eaLnBrk="1" latinLnBrk="0" hangingPunct="1">
        <a:defRPr sz="2679" kern="1200">
          <a:solidFill>
            <a:schemeClr val="tx1"/>
          </a:solidFill>
          <a:latin typeface="+mn-lt"/>
          <a:ea typeface="+mn-ea"/>
          <a:cs typeface="+mn-cs"/>
        </a:defRPr>
      </a:lvl5pPr>
      <a:lvl6pPr marL="3402200" algn="l" defTabSz="1360879" rtl="0" eaLnBrk="1" latinLnBrk="0" hangingPunct="1">
        <a:defRPr sz="2679" kern="1200">
          <a:solidFill>
            <a:schemeClr val="tx1"/>
          </a:solidFill>
          <a:latin typeface="+mn-lt"/>
          <a:ea typeface="+mn-ea"/>
          <a:cs typeface="+mn-cs"/>
        </a:defRPr>
      </a:lvl6pPr>
      <a:lvl7pPr marL="4082639" algn="l" defTabSz="1360879" rtl="0" eaLnBrk="1" latinLnBrk="0" hangingPunct="1">
        <a:defRPr sz="2679" kern="1200">
          <a:solidFill>
            <a:schemeClr val="tx1"/>
          </a:solidFill>
          <a:latin typeface="+mn-lt"/>
          <a:ea typeface="+mn-ea"/>
          <a:cs typeface="+mn-cs"/>
        </a:defRPr>
      </a:lvl7pPr>
      <a:lvl8pPr marL="4763080" algn="l" defTabSz="1360879" rtl="0" eaLnBrk="1" latinLnBrk="0" hangingPunct="1">
        <a:defRPr sz="2679" kern="1200">
          <a:solidFill>
            <a:schemeClr val="tx1"/>
          </a:solidFill>
          <a:latin typeface="+mn-lt"/>
          <a:ea typeface="+mn-ea"/>
          <a:cs typeface="+mn-cs"/>
        </a:defRPr>
      </a:lvl8pPr>
      <a:lvl9pPr marL="5443520" algn="l" defTabSz="1360879" rtl="0" eaLnBrk="1" latinLnBrk="0" hangingPunct="1">
        <a:defRPr sz="26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7239" y="1632035"/>
            <a:ext cx="18629590" cy="591470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97239" y="8160176"/>
            <a:ext cx="18629590" cy="19415827"/>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484968" y="28362273"/>
            <a:ext cx="4859893" cy="1629201"/>
          </a:xfrm>
          <a:prstGeom prst="rect">
            <a:avLst/>
          </a:prstGeom>
        </p:spPr>
        <p:txBody>
          <a:bodyPr vert="horz" lIns="91440" tIns="45720" rIns="91440" bIns="45720" rtlCol="0" anchor="ctr"/>
          <a:lstStyle>
            <a:lvl1pPr algn="l">
              <a:defRPr sz="1638">
                <a:solidFill>
                  <a:schemeClr val="tx1">
                    <a:lumMod val="65000"/>
                    <a:lumOff val="35000"/>
                  </a:schemeClr>
                </a:solidFill>
              </a:defRPr>
            </a:lvl1p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3"/>
          </p:nvPr>
        </p:nvSpPr>
        <p:spPr>
          <a:xfrm>
            <a:off x="7154843" y="28362273"/>
            <a:ext cx="7289840" cy="1629201"/>
          </a:xfrm>
          <a:prstGeom prst="rect">
            <a:avLst/>
          </a:prstGeom>
        </p:spPr>
        <p:txBody>
          <a:bodyPr vert="horz" lIns="91440" tIns="45720" rIns="91440" bIns="45720" rtlCol="0" anchor="ctr"/>
          <a:lstStyle>
            <a:lvl1pPr algn="ctr">
              <a:defRPr sz="1638">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15266939" y="28362273"/>
            <a:ext cx="4859893" cy="1629201"/>
          </a:xfrm>
          <a:prstGeom prst="rect">
            <a:avLst/>
          </a:prstGeom>
        </p:spPr>
        <p:txBody>
          <a:bodyPr vert="horz" lIns="91440" tIns="45720" rIns="91440" bIns="45720" rtlCol="0" anchor="ctr"/>
          <a:lstStyle>
            <a:lvl1pPr algn="r">
              <a:defRPr sz="1638">
                <a:solidFill>
                  <a:schemeClr val="tx1">
                    <a:tint val="75000"/>
                  </a:schemeClr>
                </a:solidFill>
              </a:defRPr>
            </a:lvl1p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170993395"/>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xStyles>
    <p:titleStyle>
      <a:lvl1pPr algn="l" defTabSz="1360879" rtl="0" eaLnBrk="1" latinLnBrk="0" hangingPunct="1">
        <a:lnSpc>
          <a:spcPct val="90000"/>
        </a:lnSpc>
        <a:spcBef>
          <a:spcPct val="0"/>
        </a:spcBef>
        <a:buNone/>
        <a:defRPr sz="6549" kern="1200">
          <a:solidFill>
            <a:schemeClr val="tx1"/>
          </a:solidFill>
          <a:latin typeface="+mj-lt"/>
          <a:ea typeface="+mj-ea"/>
          <a:cs typeface="+mj-cs"/>
        </a:defRPr>
      </a:lvl1pPr>
    </p:titleStyle>
    <p:bodyStyle>
      <a:lvl1pPr marL="340220" indent="-340220" algn="l" defTabSz="1360879" rtl="0" eaLnBrk="1" latinLnBrk="0" hangingPunct="1">
        <a:lnSpc>
          <a:spcPct val="90000"/>
        </a:lnSpc>
        <a:spcBef>
          <a:spcPts val="1488"/>
        </a:spcBef>
        <a:buFont typeface="Wingdings 2" pitchFamily="18" charset="2"/>
        <a:buChar char=""/>
        <a:defRPr sz="4167" kern="1200">
          <a:solidFill>
            <a:schemeClr val="tx1"/>
          </a:solidFill>
          <a:latin typeface="+mn-lt"/>
          <a:ea typeface="+mn-ea"/>
          <a:cs typeface="+mn-cs"/>
        </a:defRPr>
      </a:lvl1pPr>
      <a:lvl2pPr marL="1020660" indent="-340220" algn="l" defTabSz="1360879" rtl="0" eaLnBrk="1" latinLnBrk="0" hangingPunct="1">
        <a:lnSpc>
          <a:spcPct val="90000"/>
        </a:lnSpc>
        <a:spcBef>
          <a:spcPts val="744"/>
        </a:spcBef>
        <a:buFont typeface="Wingdings 2" pitchFamily="18" charset="2"/>
        <a:buChar char=""/>
        <a:defRPr sz="3572" kern="1200">
          <a:solidFill>
            <a:schemeClr val="tx1"/>
          </a:solidFill>
          <a:latin typeface="+mn-lt"/>
          <a:ea typeface="+mn-ea"/>
          <a:cs typeface="+mn-cs"/>
        </a:defRPr>
      </a:lvl2pPr>
      <a:lvl3pPr marL="1701100" indent="-340220" algn="l" defTabSz="1360879" rtl="0" eaLnBrk="1" latinLnBrk="0" hangingPunct="1">
        <a:lnSpc>
          <a:spcPct val="90000"/>
        </a:lnSpc>
        <a:spcBef>
          <a:spcPts val="744"/>
        </a:spcBef>
        <a:buFont typeface="Wingdings 2" pitchFamily="18" charset="2"/>
        <a:buChar char=""/>
        <a:defRPr sz="2977" kern="1200">
          <a:solidFill>
            <a:schemeClr val="tx1"/>
          </a:solidFill>
          <a:latin typeface="+mn-lt"/>
          <a:ea typeface="+mn-ea"/>
          <a:cs typeface="+mn-cs"/>
        </a:defRPr>
      </a:lvl3pPr>
      <a:lvl4pPr marL="2381540" indent="-340220" algn="l" defTabSz="1360879" rtl="0" eaLnBrk="1" latinLnBrk="0" hangingPunct="1">
        <a:lnSpc>
          <a:spcPct val="90000"/>
        </a:lnSpc>
        <a:spcBef>
          <a:spcPts val="744"/>
        </a:spcBef>
        <a:buFont typeface="Wingdings 2" pitchFamily="18" charset="2"/>
        <a:buChar char=""/>
        <a:defRPr sz="2679" kern="1200">
          <a:solidFill>
            <a:schemeClr val="tx1"/>
          </a:solidFill>
          <a:latin typeface="+mn-lt"/>
          <a:ea typeface="+mn-ea"/>
          <a:cs typeface="+mn-cs"/>
        </a:defRPr>
      </a:lvl4pPr>
      <a:lvl5pPr marL="3061980" indent="-340220" algn="l" defTabSz="1360879" rtl="0" eaLnBrk="1" latinLnBrk="0" hangingPunct="1">
        <a:lnSpc>
          <a:spcPct val="90000"/>
        </a:lnSpc>
        <a:spcBef>
          <a:spcPts val="744"/>
        </a:spcBef>
        <a:buFont typeface="Wingdings 2" pitchFamily="18" charset="2"/>
        <a:buChar char=""/>
        <a:defRPr sz="2679" kern="1200">
          <a:solidFill>
            <a:schemeClr val="tx1"/>
          </a:solidFill>
          <a:latin typeface="+mn-lt"/>
          <a:ea typeface="+mn-ea"/>
          <a:cs typeface="+mn-cs"/>
        </a:defRPr>
      </a:lvl5pPr>
      <a:lvl6pPr marL="374242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6pPr>
      <a:lvl7pPr marL="442286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7pPr>
      <a:lvl8pPr marL="5103299"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8pPr>
      <a:lvl9pPr marL="5783740" indent="-340220" algn="l" defTabSz="1360879" rtl="0" eaLnBrk="1" latinLnBrk="0" hangingPunct="1">
        <a:spcBef>
          <a:spcPct val="20000"/>
        </a:spcBef>
        <a:buFont typeface="Wingdings 2" pitchFamily="18" charset="2"/>
        <a:buChar char=""/>
        <a:defRPr sz="2679" kern="1200">
          <a:solidFill>
            <a:schemeClr val="tx1"/>
          </a:solidFill>
          <a:latin typeface="+mn-lt"/>
          <a:ea typeface="+mn-ea"/>
          <a:cs typeface="+mn-cs"/>
        </a:defRPr>
      </a:lvl9pPr>
    </p:bodyStyle>
    <p:otherStyle>
      <a:defPPr>
        <a:defRPr lang="en-US"/>
      </a:defPPr>
      <a:lvl1pPr marL="0" algn="l" defTabSz="1360879" rtl="0" eaLnBrk="1" latinLnBrk="0" hangingPunct="1">
        <a:defRPr sz="2679" kern="1200">
          <a:solidFill>
            <a:schemeClr val="tx1"/>
          </a:solidFill>
          <a:latin typeface="+mn-lt"/>
          <a:ea typeface="+mn-ea"/>
          <a:cs typeface="+mn-cs"/>
        </a:defRPr>
      </a:lvl1pPr>
      <a:lvl2pPr marL="680440" algn="l" defTabSz="1360879" rtl="0" eaLnBrk="1" latinLnBrk="0" hangingPunct="1">
        <a:defRPr sz="2679" kern="1200">
          <a:solidFill>
            <a:schemeClr val="tx1"/>
          </a:solidFill>
          <a:latin typeface="+mn-lt"/>
          <a:ea typeface="+mn-ea"/>
          <a:cs typeface="+mn-cs"/>
        </a:defRPr>
      </a:lvl2pPr>
      <a:lvl3pPr marL="1360879" algn="l" defTabSz="1360879" rtl="0" eaLnBrk="1" latinLnBrk="0" hangingPunct="1">
        <a:defRPr sz="2679" kern="1200">
          <a:solidFill>
            <a:schemeClr val="tx1"/>
          </a:solidFill>
          <a:latin typeface="+mn-lt"/>
          <a:ea typeface="+mn-ea"/>
          <a:cs typeface="+mn-cs"/>
        </a:defRPr>
      </a:lvl3pPr>
      <a:lvl4pPr marL="2041320" algn="l" defTabSz="1360879" rtl="0" eaLnBrk="1" latinLnBrk="0" hangingPunct="1">
        <a:defRPr sz="2679" kern="1200">
          <a:solidFill>
            <a:schemeClr val="tx1"/>
          </a:solidFill>
          <a:latin typeface="+mn-lt"/>
          <a:ea typeface="+mn-ea"/>
          <a:cs typeface="+mn-cs"/>
        </a:defRPr>
      </a:lvl4pPr>
      <a:lvl5pPr marL="2721760" algn="l" defTabSz="1360879" rtl="0" eaLnBrk="1" latinLnBrk="0" hangingPunct="1">
        <a:defRPr sz="2679" kern="1200">
          <a:solidFill>
            <a:schemeClr val="tx1"/>
          </a:solidFill>
          <a:latin typeface="+mn-lt"/>
          <a:ea typeface="+mn-ea"/>
          <a:cs typeface="+mn-cs"/>
        </a:defRPr>
      </a:lvl5pPr>
      <a:lvl6pPr marL="3402200" algn="l" defTabSz="1360879" rtl="0" eaLnBrk="1" latinLnBrk="0" hangingPunct="1">
        <a:defRPr sz="2679" kern="1200">
          <a:solidFill>
            <a:schemeClr val="tx1"/>
          </a:solidFill>
          <a:latin typeface="+mn-lt"/>
          <a:ea typeface="+mn-ea"/>
          <a:cs typeface="+mn-cs"/>
        </a:defRPr>
      </a:lvl6pPr>
      <a:lvl7pPr marL="4082639" algn="l" defTabSz="1360879" rtl="0" eaLnBrk="1" latinLnBrk="0" hangingPunct="1">
        <a:defRPr sz="2679" kern="1200">
          <a:solidFill>
            <a:schemeClr val="tx1"/>
          </a:solidFill>
          <a:latin typeface="+mn-lt"/>
          <a:ea typeface="+mn-ea"/>
          <a:cs typeface="+mn-cs"/>
        </a:defRPr>
      </a:lvl7pPr>
      <a:lvl8pPr marL="4763080" algn="l" defTabSz="1360879" rtl="0" eaLnBrk="1" latinLnBrk="0" hangingPunct="1">
        <a:defRPr sz="2679" kern="1200">
          <a:solidFill>
            <a:schemeClr val="tx1"/>
          </a:solidFill>
          <a:latin typeface="+mn-lt"/>
          <a:ea typeface="+mn-ea"/>
          <a:cs typeface="+mn-cs"/>
        </a:defRPr>
      </a:lvl8pPr>
      <a:lvl9pPr marL="5443520" algn="l" defTabSz="1360879" rtl="0" eaLnBrk="1" latinLnBrk="0" hangingPunct="1">
        <a:defRPr sz="267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9999" y="-37783"/>
            <a:ext cx="21664052" cy="3067621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439967" y="2720058"/>
            <a:ext cx="14994268" cy="5893459"/>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439966" y="9640635"/>
            <a:ext cx="14994270" cy="17316153"/>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2768045" y="26956788"/>
            <a:ext cx="1616024" cy="1629201"/>
          </a:xfrm>
          <a:prstGeom prst="rect">
            <a:avLst/>
          </a:prstGeom>
        </p:spPr>
        <p:txBody>
          <a:bodyPr vert="horz" lIns="91440" tIns="45720" rIns="91440" bIns="45720" rtlCol="0" anchor="ctr"/>
          <a:lstStyle>
            <a:lvl1pPr algn="r">
              <a:defRPr sz="2126">
                <a:solidFill>
                  <a:schemeClr val="tx1">
                    <a:tint val="75000"/>
                  </a:schemeClr>
                </a:solidFill>
              </a:defRPr>
            </a:lvl1pPr>
          </a:lstStyle>
          <a:p>
            <a:fld id="{A110F392-4AC7-4A65-8F7F-E023DFFD5152}" type="datetimeFigureOut">
              <a:rPr lang="zh-CN" altLang="en-US" smtClean="0"/>
              <a:t>2017/6/21</a:t>
            </a:fld>
            <a:endParaRPr lang="zh-CN" altLang="en-US"/>
          </a:p>
        </p:txBody>
      </p:sp>
      <p:sp>
        <p:nvSpPr>
          <p:cNvPr id="5" name="Footer Placeholder 4"/>
          <p:cNvSpPr>
            <a:spLocks noGrp="1"/>
          </p:cNvSpPr>
          <p:nvPr>
            <p:ph type="ftr" sz="quarter" idx="3"/>
          </p:nvPr>
        </p:nvSpPr>
        <p:spPr>
          <a:xfrm>
            <a:off x="1439967" y="26956788"/>
            <a:ext cx="10920169" cy="1629201"/>
          </a:xfrm>
          <a:prstGeom prst="rect">
            <a:avLst/>
          </a:prstGeom>
        </p:spPr>
        <p:txBody>
          <a:bodyPr vert="horz" lIns="91440" tIns="45720" rIns="91440" bIns="45720" rtlCol="0" anchor="ctr"/>
          <a:lstStyle>
            <a:lvl1pPr algn="l">
              <a:defRPr sz="212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223309" y="26956788"/>
            <a:ext cx="1210929" cy="1629201"/>
          </a:xfrm>
          <a:prstGeom prst="rect">
            <a:avLst/>
          </a:prstGeom>
        </p:spPr>
        <p:txBody>
          <a:bodyPr vert="horz" lIns="91440" tIns="45720" rIns="91440" bIns="45720" rtlCol="0" anchor="ctr"/>
          <a:lstStyle>
            <a:lvl1pPr algn="r">
              <a:defRPr sz="2126">
                <a:solidFill>
                  <a:schemeClr val="accent1"/>
                </a:solidFill>
              </a:defRPr>
            </a:lvl1pPr>
          </a:lstStyle>
          <a:p>
            <a:fld id="{692F9B39-BFA2-4E62-A3B5-1DD3E4A8B0BE}" type="slidenum">
              <a:rPr lang="zh-CN" altLang="en-US" smtClean="0"/>
              <a:t>‹#›</a:t>
            </a:fld>
            <a:endParaRPr lang="zh-CN" altLang="en-US"/>
          </a:p>
        </p:txBody>
      </p:sp>
    </p:spTree>
    <p:extLst>
      <p:ext uri="{BB962C8B-B14F-4D97-AF65-F5344CB8AC3E}">
        <p14:creationId xmlns:p14="http://schemas.microsoft.com/office/powerpoint/2010/main" val="85736491"/>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 id="2147484061" r:id="rId12"/>
    <p:sldLayoutId id="2147484062" r:id="rId13"/>
    <p:sldLayoutId id="2147484063" r:id="rId14"/>
    <p:sldLayoutId id="2147484064" r:id="rId15"/>
    <p:sldLayoutId id="2147484065" r:id="rId16"/>
  </p:sldLayoutIdLst>
  <p:txStyles>
    <p:titleStyle>
      <a:lvl1pPr algn="l" defTabSz="1079998" rtl="0" eaLnBrk="1" latinLnBrk="0" hangingPunct="1">
        <a:spcBef>
          <a:spcPct val="0"/>
        </a:spcBef>
        <a:buNone/>
        <a:defRPr sz="8504"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09998" indent="-809998" algn="l" defTabSz="1079998" rtl="0" eaLnBrk="1" latinLnBrk="0" hangingPunct="1">
        <a:spcBef>
          <a:spcPts val="2362"/>
        </a:spcBef>
        <a:spcAft>
          <a:spcPts val="0"/>
        </a:spcAft>
        <a:buClr>
          <a:schemeClr val="accent1"/>
        </a:buClr>
        <a:buSzPct val="80000"/>
        <a:buFont typeface="Wingdings 3" charset="2"/>
        <a:buChar char=""/>
        <a:defRPr sz="4252" kern="1200">
          <a:solidFill>
            <a:schemeClr val="tx1">
              <a:lumMod val="75000"/>
              <a:lumOff val="25000"/>
            </a:schemeClr>
          </a:solidFill>
          <a:latin typeface="+mn-lt"/>
          <a:ea typeface="+mn-ea"/>
          <a:cs typeface="+mn-cs"/>
        </a:defRPr>
      </a:lvl1pPr>
      <a:lvl2pPr marL="1754996" indent="-674999" algn="l" defTabSz="1079998" rtl="0" eaLnBrk="1" latinLnBrk="0" hangingPunct="1">
        <a:spcBef>
          <a:spcPts val="2362"/>
        </a:spcBef>
        <a:spcAft>
          <a:spcPts val="0"/>
        </a:spcAft>
        <a:buClr>
          <a:schemeClr val="accent1"/>
        </a:buClr>
        <a:buSzPct val="80000"/>
        <a:buFont typeface="Wingdings 3" charset="2"/>
        <a:buChar char=""/>
        <a:defRPr sz="3780" kern="1200">
          <a:solidFill>
            <a:schemeClr val="tx1">
              <a:lumMod val="75000"/>
              <a:lumOff val="25000"/>
            </a:schemeClr>
          </a:solidFill>
          <a:latin typeface="+mn-lt"/>
          <a:ea typeface="+mn-ea"/>
          <a:cs typeface="+mn-cs"/>
        </a:defRPr>
      </a:lvl2pPr>
      <a:lvl3pPr marL="2699995" indent="-539999" algn="l" defTabSz="1079998" rtl="0" eaLnBrk="1" latinLnBrk="0" hangingPunct="1">
        <a:spcBef>
          <a:spcPts val="2362"/>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3pPr>
      <a:lvl4pPr marL="3779992"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4pPr>
      <a:lvl5pPr marL="4859990"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5pPr>
      <a:lvl6pPr marL="5939988"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6pPr>
      <a:lvl7pPr marL="7019986"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7pPr>
      <a:lvl8pPr marL="8099984"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8pPr>
      <a:lvl9pPr marL="9179982" indent="-539999" algn="l" defTabSz="1079998" rtl="0" eaLnBrk="1" latinLnBrk="0" hangingPunct="1">
        <a:spcBef>
          <a:spcPts val="2362"/>
        </a:spcBef>
        <a:spcAft>
          <a:spcPts val="0"/>
        </a:spcAft>
        <a:buClr>
          <a:schemeClr val="accent1"/>
        </a:buClr>
        <a:buSzPct val="80000"/>
        <a:buFont typeface="Wingdings 3" charset="2"/>
        <a:buChar char=""/>
        <a:defRPr sz="2835" kern="1200">
          <a:solidFill>
            <a:schemeClr val="tx1">
              <a:lumMod val="75000"/>
              <a:lumOff val="25000"/>
            </a:schemeClr>
          </a:solidFill>
          <a:latin typeface="+mn-lt"/>
          <a:ea typeface="+mn-ea"/>
          <a:cs typeface="+mn-cs"/>
        </a:defRPr>
      </a:lvl9pPr>
    </p:bodyStyle>
    <p:otherStyle>
      <a:defPPr>
        <a:defRPr lang="en-US"/>
      </a:defPPr>
      <a:lvl1pPr marL="0" algn="l" defTabSz="1079998" rtl="0" eaLnBrk="1" latinLnBrk="0" hangingPunct="1">
        <a:defRPr sz="4252" kern="1200">
          <a:solidFill>
            <a:schemeClr val="tx1"/>
          </a:solidFill>
          <a:latin typeface="+mn-lt"/>
          <a:ea typeface="+mn-ea"/>
          <a:cs typeface="+mn-cs"/>
        </a:defRPr>
      </a:lvl1pPr>
      <a:lvl2pPr marL="1079998" algn="l" defTabSz="1079998" rtl="0" eaLnBrk="1" latinLnBrk="0" hangingPunct="1">
        <a:defRPr sz="4252" kern="1200">
          <a:solidFill>
            <a:schemeClr val="tx1"/>
          </a:solidFill>
          <a:latin typeface="+mn-lt"/>
          <a:ea typeface="+mn-ea"/>
          <a:cs typeface="+mn-cs"/>
        </a:defRPr>
      </a:lvl2pPr>
      <a:lvl3pPr marL="2159996" algn="l" defTabSz="1079998" rtl="0" eaLnBrk="1" latinLnBrk="0" hangingPunct="1">
        <a:defRPr sz="4252" kern="1200">
          <a:solidFill>
            <a:schemeClr val="tx1"/>
          </a:solidFill>
          <a:latin typeface="+mn-lt"/>
          <a:ea typeface="+mn-ea"/>
          <a:cs typeface="+mn-cs"/>
        </a:defRPr>
      </a:lvl3pPr>
      <a:lvl4pPr marL="3239994" algn="l" defTabSz="1079998" rtl="0" eaLnBrk="1" latinLnBrk="0" hangingPunct="1">
        <a:defRPr sz="4252" kern="1200">
          <a:solidFill>
            <a:schemeClr val="tx1"/>
          </a:solidFill>
          <a:latin typeface="+mn-lt"/>
          <a:ea typeface="+mn-ea"/>
          <a:cs typeface="+mn-cs"/>
        </a:defRPr>
      </a:lvl4pPr>
      <a:lvl5pPr marL="4319991" algn="l" defTabSz="1079998" rtl="0" eaLnBrk="1" latinLnBrk="0" hangingPunct="1">
        <a:defRPr sz="4252" kern="1200">
          <a:solidFill>
            <a:schemeClr val="tx1"/>
          </a:solidFill>
          <a:latin typeface="+mn-lt"/>
          <a:ea typeface="+mn-ea"/>
          <a:cs typeface="+mn-cs"/>
        </a:defRPr>
      </a:lvl5pPr>
      <a:lvl6pPr marL="5399989" algn="l" defTabSz="1079998" rtl="0" eaLnBrk="1" latinLnBrk="0" hangingPunct="1">
        <a:defRPr sz="4252" kern="1200">
          <a:solidFill>
            <a:schemeClr val="tx1"/>
          </a:solidFill>
          <a:latin typeface="+mn-lt"/>
          <a:ea typeface="+mn-ea"/>
          <a:cs typeface="+mn-cs"/>
        </a:defRPr>
      </a:lvl6pPr>
      <a:lvl7pPr marL="6479987" algn="l" defTabSz="1079998" rtl="0" eaLnBrk="1" latinLnBrk="0" hangingPunct="1">
        <a:defRPr sz="4252" kern="1200">
          <a:solidFill>
            <a:schemeClr val="tx1"/>
          </a:solidFill>
          <a:latin typeface="+mn-lt"/>
          <a:ea typeface="+mn-ea"/>
          <a:cs typeface="+mn-cs"/>
        </a:defRPr>
      </a:lvl7pPr>
      <a:lvl8pPr marL="7559985" algn="l" defTabSz="1079998" rtl="0" eaLnBrk="1" latinLnBrk="0" hangingPunct="1">
        <a:defRPr sz="4252" kern="1200">
          <a:solidFill>
            <a:schemeClr val="tx1"/>
          </a:solidFill>
          <a:latin typeface="+mn-lt"/>
          <a:ea typeface="+mn-ea"/>
          <a:cs typeface="+mn-cs"/>
        </a:defRPr>
      </a:lvl8pPr>
      <a:lvl9pPr marL="8639983" algn="l" defTabSz="1079998"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786987" y="505540"/>
            <a:ext cx="8073315" cy="1752783"/>
          </a:xfrm>
          <a:prstGeom prst="rect">
            <a:avLst/>
          </a:prstGeom>
          <a:noFill/>
        </p:spPr>
        <p:txBody>
          <a:bodyPr wrap="square" rtlCol="0">
            <a:spAutoFit/>
          </a:bodyPr>
          <a:lstStyle/>
          <a:p>
            <a:r>
              <a:rPr lang="zh-CN" altLang="en-US" sz="10800" b="1" dirty="0"/>
              <a:t>学 术 报 告</a:t>
            </a:r>
          </a:p>
        </p:txBody>
      </p:sp>
      <p:sp>
        <p:nvSpPr>
          <p:cNvPr id="5" name="文本框 4"/>
          <p:cNvSpPr txBox="1"/>
          <p:nvPr/>
        </p:nvSpPr>
        <p:spPr>
          <a:xfrm>
            <a:off x="1709263" y="2392989"/>
            <a:ext cx="14316314" cy="6186309"/>
          </a:xfrm>
          <a:prstGeom prst="rect">
            <a:avLst/>
          </a:prstGeom>
          <a:noFill/>
        </p:spPr>
        <p:txBody>
          <a:bodyPr wrap="square" rtlCol="0">
            <a:spAutoFit/>
          </a:bodyPr>
          <a:lstStyle/>
          <a:p>
            <a:pPr>
              <a:lnSpc>
                <a:spcPct val="150000"/>
              </a:lnSpc>
            </a:pPr>
            <a:r>
              <a:rPr lang="zh-CN" altLang="en-US" sz="4400" dirty="0">
                <a:latin typeface="Arial" panose="020B0604020202020204" pitchFamily="34" charset="0"/>
                <a:ea typeface="黑体" panose="02010609060101010101" pitchFamily="49" charset="-122"/>
                <a:cs typeface="Arial" panose="020B0604020202020204" pitchFamily="34" charset="0"/>
              </a:rPr>
              <a:t>报告题目：</a:t>
            </a:r>
            <a:r>
              <a:rPr lang="en-US" altLang="zh-CN" sz="4400" b="1" dirty="0">
                <a:latin typeface="Arial" panose="020B0604020202020204" pitchFamily="34" charset="0"/>
                <a:ea typeface="黑体" panose="02010609060101010101" pitchFamily="49" charset="-122"/>
                <a:cs typeface="Arial" panose="020B0604020202020204" pitchFamily="34" charset="0"/>
              </a:rPr>
              <a:t>Perovskite Solar Cells </a:t>
            </a:r>
            <a:endParaRPr lang="en-US" altLang="zh-CN" sz="4400" dirty="0">
              <a:latin typeface="Arial" panose="020B0604020202020204" pitchFamily="34" charset="0"/>
              <a:ea typeface="黑体" panose="02010609060101010101" pitchFamily="49" charset="-122"/>
              <a:cs typeface="Arial" panose="020B0604020202020204" pitchFamily="34" charset="0"/>
            </a:endParaRPr>
          </a:p>
          <a:p>
            <a:pPr>
              <a:lnSpc>
                <a:spcPct val="150000"/>
              </a:lnSpc>
            </a:pPr>
            <a:r>
              <a:rPr lang="zh-CN" altLang="en-US" sz="4400" dirty="0">
                <a:latin typeface="Arial" panose="020B0604020202020204" pitchFamily="34" charset="0"/>
                <a:ea typeface="黑体" panose="02010609060101010101" pitchFamily="49" charset="-122"/>
                <a:cs typeface="Arial" panose="020B0604020202020204" pitchFamily="34" charset="0"/>
              </a:rPr>
              <a:t>报告人：</a:t>
            </a:r>
            <a:r>
              <a:rPr lang="en-US" altLang="zh-CN" sz="4400" i="1" dirty="0">
                <a:latin typeface="Arial" panose="020B0604020202020204" pitchFamily="34" charset="0"/>
                <a:ea typeface="黑体" panose="02010609060101010101" pitchFamily="49" charset="-122"/>
                <a:cs typeface="Arial" panose="020B0604020202020204" pitchFamily="34" charset="0"/>
              </a:rPr>
              <a:t>Prof. </a:t>
            </a:r>
            <a:r>
              <a:rPr lang="en-US" altLang="zh-CN" sz="4400" i="1" dirty="0" err="1">
                <a:latin typeface="Arial" panose="020B0604020202020204" pitchFamily="34" charset="0"/>
                <a:ea typeface="黑体" panose="02010609060101010101" pitchFamily="49" charset="-122"/>
                <a:cs typeface="Arial" panose="020B0604020202020204" pitchFamily="34" charset="0"/>
              </a:rPr>
              <a:t>Qiquan</a:t>
            </a:r>
            <a:r>
              <a:rPr lang="en-US" altLang="zh-CN" sz="4400" i="1" dirty="0">
                <a:latin typeface="Arial" panose="020B0604020202020204" pitchFamily="34" charset="0"/>
                <a:ea typeface="黑体" panose="02010609060101010101" pitchFamily="49" charset="-122"/>
                <a:cs typeface="Arial" panose="020B0604020202020204" pitchFamily="34" charset="0"/>
              </a:rPr>
              <a:t> </a:t>
            </a:r>
            <a:r>
              <a:rPr lang="en-US" altLang="zh-CN" sz="4400" i="1" dirty="0" err="1">
                <a:latin typeface="Arial" panose="020B0604020202020204" pitchFamily="34" charset="0"/>
                <a:ea typeface="黑体" panose="02010609060101010101" pitchFamily="49" charset="-122"/>
                <a:cs typeface="Arial" panose="020B0604020202020204" pitchFamily="34" charset="0"/>
              </a:rPr>
              <a:t>Qiao</a:t>
            </a:r>
            <a:r>
              <a:rPr lang="en-US" altLang="zh-CN" sz="4400" i="1" dirty="0">
                <a:latin typeface="Arial" panose="020B0604020202020204" pitchFamily="34" charset="0"/>
                <a:ea typeface="黑体" panose="02010609060101010101" pitchFamily="49" charset="-122"/>
                <a:cs typeface="Arial" panose="020B0604020202020204" pitchFamily="34" charset="0"/>
              </a:rPr>
              <a:t> (</a:t>
            </a:r>
            <a:r>
              <a:rPr lang="zh-CN" altLang="en-US" sz="4400" i="1" dirty="0">
                <a:latin typeface="Arial" panose="020B0604020202020204" pitchFamily="34" charset="0"/>
                <a:ea typeface="黑体" panose="02010609060101010101" pitchFamily="49" charset="-122"/>
                <a:cs typeface="Arial" panose="020B0604020202020204" pitchFamily="34" charset="0"/>
              </a:rPr>
              <a:t>乔启全</a:t>
            </a:r>
            <a:r>
              <a:rPr lang="en-US" altLang="zh-CN" sz="4400" i="1" dirty="0" smtClean="0">
                <a:latin typeface="Arial" panose="020B0604020202020204" pitchFamily="34" charset="0"/>
                <a:ea typeface="黑体" panose="02010609060101010101" pitchFamily="49" charset="-122"/>
                <a:cs typeface="Arial" panose="020B0604020202020204" pitchFamily="34" charset="0"/>
              </a:rPr>
              <a:t>) </a:t>
            </a:r>
          </a:p>
          <a:p>
            <a:pPr>
              <a:lnSpc>
                <a:spcPct val="150000"/>
              </a:lnSpc>
            </a:pPr>
            <a:r>
              <a:rPr lang="zh-CN" altLang="en-US" sz="4400" dirty="0" smtClean="0">
                <a:latin typeface="Arial" panose="020B0604020202020204" pitchFamily="34" charset="0"/>
                <a:ea typeface="黑体" panose="02010609060101010101" pitchFamily="49" charset="-122"/>
                <a:cs typeface="Arial" panose="020B0604020202020204" pitchFamily="34" charset="0"/>
              </a:rPr>
              <a:t>单位</a:t>
            </a:r>
            <a:r>
              <a:rPr lang="zh-CN" altLang="en-US" sz="4400" dirty="0">
                <a:latin typeface="Arial" panose="020B0604020202020204" pitchFamily="34" charset="0"/>
                <a:ea typeface="黑体" panose="02010609060101010101" pitchFamily="49" charset="-122"/>
                <a:cs typeface="Arial" panose="020B0604020202020204" pitchFamily="34" charset="0"/>
              </a:rPr>
              <a:t>：</a:t>
            </a:r>
            <a:r>
              <a:rPr lang="en-US" altLang="zh-CN" sz="4400" i="1" dirty="0">
                <a:latin typeface="Arial" panose="020B0604020202020204" pitchFamily="34" charset="0"/>
                <a:ea typeface="黑体" panose="02010609060101010101" pitchFamily="49" charset="-122"/>
                <a:cs typeface="Arial" panose="020B0604020202020204" pitchFamily="34" charset="0"/>
              </a:rPr>
              <a:t>Department of Electrical Engineering and   Computer </a:t>
            </a:r>
            <a:r>
              <a:rPr lang="en-US" altLang="zh-CN" sz="4400" i="1" dirty="0" smtClean="0">
                <a:latin typeface="Arial" panose="020B0604020202020204" pitchFamily="34" charset="0"/>
                <a:ea typeface="黑体" panose="02010609060101010101" pitchFamily="49" charset="-122"/>
                <a:cs typeface="Arial" panose="020B0604020202020204" pitchFamily="34" charset="0"/>
              </a:rPr>
              <a:t>Science</a:t>
            </a:r>
            <a:r>
              <a:rPr lang="en-GB" altLang="zh-CN" sz="4400" i="1" dirty="0">
                <a:latin typeface="Arial" panose="020B0604020202020204" pitchFamily="34" charset="0"/>
                <a:ea typeface="黑体" panose="02010609060101010101" pitchFamily="49" charset="-122"/>
                <a:cs typeface="Arial" panose="020B0604020202020204" pitchFamily="34" charset="0"/>
              </a:rPr>
              <a:t>,</a:t>
            </a:r>
            <a:r>
              <a:rPr lang="en-US" altLang="zh-CN" sz="4400" i="1" dirty="0" smtClean="0">
                <a:latin typeface="Arial" panose="020B0604020202020204" pitchFamily="34" charset="0"/>
                <a:ea typeface="黑体" panose="02010609060101010101" pitchFamily="49" charset="-122"/>
                <a:cs typeface="Arial" panose="020B0604020202020204" pitchFamily="34" charset="0"/>
              </a:rPr>
              <a:t> </a:t>
            </a:r>
            <a:r>
              <a:rPr lang="en-GB" altLang="zh-CN" sz="4400" i="1" dirty="0" smtClean="0">
                <a:latin typeface="Arial" panose="020B0604020202020204" pitchFamily="34" charset="0"/>
                <a:ea typeface="黑体" panose="02010609060101010101" pitchFamily="49" charset="-122"/>
                <a:cs typeface="Arial" panose="020B0604020202020204" pitchFamily="34" charset="0"/>
              </a:rPr>
              <a:t>South </a:t>
            </a:r>
            <a:r>
              <a:rPr lang="en-GB" altLang="zh-CN" sz="4400" i="1" dirty="0">
                <a:latin typeface="Arial" panose="020B0604020202020204" pitchFamily="34" charset="0"/>
                <a:ea typeface="黑体" panose="02010609060101010101" pitchFamily="49" charset="-122"/>
                <a:cs typeface="Arial" panose="020B0604020202020204" pitchFamily="34" charset="0"/>
              </a:rPr>
              <a:t>Dakota State University, USA</a:t>
            </a:r>
            <a:endParaRPr lang="en-US" altLang="zh-CN" sz="4400" dirty="0">
              <a:latin typeface="Arial" panose="020B0604020202020204" pitchFamily="34" charset="0"/>
              <a:ea typeface="黑体" panose="02010609060101010101" pitchFamily="49" charset="-122"/>
              <a:cs typeface="Arial" panose="020B0604020202020204" pitchFamily="34" charset="0"/>
            </a:endParaRPr>
          </a:p>
          <a:p>
            <a:pPr>
              <a:lnSpc>
                <a:spcPct val="150000"/>
              </a:lnSpc>
            </a:pPr>
            <a:r>
              <a:rPr lang="zh-CN" altLang="en-US" sz="4400" dirty="0">
                <a:latin typeface="Arial" panose="020B0604020202020204" pitchFamily="34" charset="0"/>
                <a:ea typeface="黑体" panose="02010609060101010101" pitchFamily="49" charset="-122"/>
                <a:cs typeface="Arial" panose="020B0604020202020204" pitchFamily="34" charset="0"/>
              </a:rPr>
              <a:t>报告时间：</a:t>
            </a:r>
            <a:r>
              <a:rPr lang="en-US" altLang="zh-CN" sz="4400" dirty="0">
                <a:latin typeface="Arial" panose="020B0604020202020204" pitchFamily="34" charset="0"/>
                <a:ea typeface="黑体" panose="02010609060101010101" pitchFamily="49" charset="-122"/>
                <a:cs typeface="Arial" panose="020B0604020202020204" pitchFamily="34" charset="0"/>
              </a:rPr>
              <a:t>2017</a:t>
            </a:r>
            <a:r>
              <a:rPr lang="zh-CN" altLang="en-US" sz="4400" dirty="0">
                <a:latin typeface="Arial" panose="020B0604020202020204" pitchFamily="34" charset="0"/>
                <a:ea typeface="黑体" panose="02010609060101010101" pitchFamily="49" charset="-122"/>
                <a:cs typeface="Arial" panose="020B0604020202020204" pitchFamily="34" charset="0"/>
              </a:rPr>
              <a:t>年</a:t>
            </a:r>
            <a:r>
              <a:rPr lang="en-US" altLang="zh-CN" sz="4400" dirty="0">
                <a:latin typeface="Arial" panose="020B0604020202020204" pitchFamily="34" charset="0"/>
                <a:ea typeface="黑体" panose="02010609060101010101" pitchFamily="49" charset="-122"/>
                <a:cs typeface="Arial" panose="020B0604020202020204" pitchFamily="34" charset="0"/>
              </a:rPr>
              <a:t>6</a:t>
            </a:r>
            <a:r>
              <a:rPr lang="zh-CN" altLang="en-US" sz="4400" dirty="0">
                <a:latin typeface="Arial" panose="020B0604020202020204" pitchFamily="34" charset="0"/>
                <a:ea typeface="黑体" panose="02010609060101010101" pitchFamily="49" charset="-122"/>
                <a:cs typeface="Arial" panose="020B0604020202020204" pitchFamily="34" charset="0"/>
              </a:rPr>
              <a:t>月</a:t>
            </a:r>
            <a:r>
              <a:rPr lang="en-US" altLang="zh-CN" sz="4400" dirty="0">
                <a:latin typeface="Arial" panose="020B0604020202020204" pitchFamily="34" charset="0"/>
                <a:ea typeface="黑体" panose="02010609060101010101" pitchFamily="49" charset="-122"/>
                <a:cs typeface="Arial" panose="020B0604020202020204" pitchFamily="34" charset="0"/>
              </a:rPr>
              <a:t>23</a:t>
            </a:r>
            <a:r>
              <a:rPr lang="zh-CN" altLang="en-US" sz="4400" dirty="0">
                <a:latin typeface="Arial" panose="020B0604020202020204" pitchFamily="34" charset="0"/>
                <a:ea typeface="黑体" panose="02010609060101010101" pitchFamily="49" charset="-122"/>
                <a:cs typeface="Arial" panose="020B0604020202020204" pitchFamily="34" charset="0"/>
              </a:rPr>
              <a:t>日（星期五</a:t>
            </a:r>
            <a:r>
              <a:rPr lang="zh-CN" altLang="en-US" sz="4400" dirty="0" smtClean="0">
                <a:latin typeface="Arial" panose="020B0604020202020204" pitchFamily="34" charset="0"/>
                <a:ea typeface="黑体" panose="02010609060101010101" pitchFamily="49" charset="-122"/>
                <a:cs typeface="Arial" panose="020B0604020202020204" pitchFamily="34" charset="0"/>
              </a:rPr>
              <a:t>）下午</a:t>
            </a:r>
            <a:r>
              <a:rPr lang="en-US" altLang="zh-CN" sz="4400" dirty="0" smtClean="0">
                <a:latin typeface="Arial" panose="020B0604020202020204" pitchFamily="34" charset="0"/>
                <a:ea typeface="黑体" panose="02010609060101010101" pitchFamily="49" charset="-122"/>
                <a:cs typeface="Arial" panose="020B0604020202020204" pitchFamily="34" charset="0"/>
              </a:rPr>
              <a:t>15:00-17:00</a:t>
            </a:r>
            <a:endParaRPr lang="en-US" altLang="zh-CN" sz="4400" dirty="0">
              <a:latin typeface="Arial" panose="020B0604020202020204" pitchFamily="34" charset="0"/>
              <a:ea typeface="黑体" panose="02010609060101010101" pitchFamily="49" charset="-122"/>
              <a:cs typeface="Arial" panose="020B0604020202020204" pitchFamily="34" charset="0"/>
            </a:endParaRPr>
          </a:p>
          <a:p>
            <a:pPr>
              <a:lnSpc>
                <a:spcPct val="150000"/>
              </a:lnSpc>
            </a:pPr>
            <a:r>
              <a:rPr lang="zh-CN" altLang="en-US" sz="4400" dirty="0">
                <a:latin typeface="Arial" panose="020B0604020202020204" pitchFamily="34" charset="0"/>
                <a:ea typeface="黑体" panose="02010609060101010101" pitchFamily="49" charset="-122"/>
                <a:cs typeface="Arial" panose="020B0604020202020204" pitchFamily="34" charset="0"/>
              </a:rPr>
              <a:t>报告地点</a:t>
            </a:r>
            <a:r>
              <a:rPr lang="zh-CN" altLang="en-US" sz="4400" dirty="0" smtClean="0">
                <a:latin typeface="Arial" panose="020B0604020202020204" pitchFamily="34" charset="0"/>
                <a:ea typeface="黑体" panose="02010609060101010101" pitchFamily="49" charset="-122"/>
                <a:cs typeface="Arial" panose="020B0604020202020204" pitchFamily="34" charset="0"/>
              </a:rPr>
              <a:t>：联合楼</a:t>
            </a:r>
            <a:r>
              <a:rPr lang="en-US" altLang="zh-CN" sz="4400" dirty="0" smtClean="0">
                <a:latin typeface="Arial" panose="020B0604020202020204" pitchFamily="34" charset="0"/>
                <a:ea typeface="黑体" panose="02010609060101010101" pitchFamily="49" charset="-122"/>
                <a:cs typeface="Arial" panose="020B0604020202020204" pitchFamily="34" charset="0"/>
              </a:rPr>
              <a:t>A201</a:t>
            </a:r>
            <a:endParaRPr lang="zh-CN" altLang="en-US" sz="4400" dirty="0">
              <a:latin typeface="Arial" panose="020B0604020202020204" pitchFamily="34" charset="0"/>
              <a:ea typeface="黑体" panose="02010609060101010101" pitchFamily="49" charset="-122"/>
              <a:cs typeface="Arial" panose="020B0604020202020204" pitchFamily="34" charset="0"/>
            </a:endParaRPr>
          </a:p>
        </p:txBody>
      </p:sp>
      <p:sp>
        <p:nvSpPr>
          <p:cNvPr id="9" name="文本框 8"/>
          <p:cNvSpPr txBox="1"/>
          <p:nvPr/>
        </p:nvSpPr>
        <p:spPr>
          <a:xfrm>
            <a:off x="1562100" y="9216611"/>
            <a:ext cx="18586946" cy="18904534"/>
          </a:xfrm>
          <a:prstGeom prst="rect">
            <a:avLst/>
          </a:prstGeom>
          <a:noFill/>
        </p:spPr>
        <p:txBody>
          <a:bodyPr wrap="square" rtlCol="0">
            <a:spAutoFit/>
          </a:bodyPr>
          <a:lstStyle/>
          <a:p>
            <a:r>
              <a:rPr lang="en-US" altLang="zh-CN" sz="4400" b="1" i="1" dirty="0">
                <a:latin typeface="Arial" panose="020B0604020202020204" pitchFamily="34" charset="0"/>
                <a:cs typeface="Arial" panose="020B0604020202020204" pitchFamily="34" charset="0"/>
              </a:rPr>
              <a:t>Biography – </a:t>
            </a:r>
            <a:r>
              <a:rPr lang="en-US" altLang="zh-CN" sz="4400" b="1" i="1" dirty="0" err="1">
                <a:latin typeface="Arial" panose="020B0604020202020204" pitchFamily="34" charset="0"/>
                <a:cs typeface="Arial" panose="020B0604020202020204" pitchFamily="34" charset="0"/>
              </a:rPr>
              <a:t>Qiquan</a:t>
            </a:r>
            <a:r>
              <a:rPr lang="en-US" altLang="zh-CN" sz="4400" b="1" i="1" dirty="0">
                <a:latin typeface="Arial" panose="020B0604020202020204" pitchFamily="34" charset="0"/>
                <a:cs typeface="Arial" panose="020B0604020202020204" pitchFamily="34" charset="0"/>
              </a:rPr>
              <a:t> (Quinn) </a:t>
            </a:r>
            <a:r>
              <a:rPr lang="en-US" altLang="zh-CN" sz="4400" b="1" i="1" dirty="0" err="1">
                <a:latin typeface="Arial" panose="020B0604020202020204" pitchFamily="34" charset="0"/>
                <a:cs typeface="Arial" panose="020B0604020202020204" pitchFamily="34" charset="0"/>
              </a:rPr>
              <a:t>Qiao</a:t>
            </a:r>
            <a:r>
              <a:rPr lang="zh-CN" altLang="en-US" sz="4400" dirty="0">
                <a:latin typeface="Arial" panose="020B0604020202020204" pitchFamily="34" charset="0"/>
                <a:ea typeface="宋体" panose="02010600030101010101" pitchFamily="2" charset="-122"/>
                <a:cs typeface="Arial" panose="020B0604020202020204" pitchFamily="34" charset="0"/>
              </a:rPr>
              <a:t>：</a:t>
            </a:r>
            <a:endParaRPr lang="en-US" altLang="zh-CN" sz="4400" dirty="0">
              <a:latin typeface="Arial" panose="020B0604020202020204" pitchFamily="34" charset="0"/>
              <a:ea typeface="宋体" panose="02010600030101010101" pitchFamily="2" charset="-122"/>
              <a:cs typeface="Arial" panose="020B0604020202020204" pitchFamily="34" charset="0"/>
            </a:endParaRPr>
          </a:p>
          <a:p>
            <a:pPr algn="just">
              <a:spcBef>
                <a:spcPts val="600"/>
              </a:spcBef>
            </a:pPr>
            <a:r>
              <a:rPr lang="en-US" altLang="zh-CN" sz="4426" dirty="0" smtClean="0">
                <a:latin typeface="Centaur" panose="02030504050205020304" pitchFamily="18" charset="0"/>
                <a:cs typeface="Times New Roman" panose="02020603050405020304" pitchFamily="18" charset="0"/>
              </a:rPr>
              <a:t>Dr</a:t>
            </a:r>
            <a:r>
              <a:rPr lang="en-US" altLang="zh-CN" sz="4426" dirty="0">
                <a:latin typeface="Centaur" panose="02030504050205020304" pitchFamily="18" charset="0"/>
                <a:cs typeface="Times New Roman" panose="02020603050405020304" pitchFamily="18" charset="0"/>
              </a:rPr>
              <a:t>. </a:t>
            </a:r>
            <a:r>
              <a:rPr lang="en-US" altLang="zh-CN" sz="4426" dirty="0" err="1">
                <a:latin typeface="Centaur" panose="02030504050205020304" pitchFamily="18" charset="0"/>
                <a:cs typeface="Times New Roman" panose="02020603050405020304" pitchFamily="18" charset="0"/>
              </a:rPr>
              <a:t>Qiquan</a:t>
            </a:r>
            <a:r>
              <a:rPr lang="en-US" altLang="zh-CN" sz="4426" dirty="0">
                <a:latin typeface="Centaur" panose="02030504050205020304" pitchFamily="18" charset="0"/>
                <a:cs typeface="Times New Roman" panose="02020603050405020304" pitchFamily="18" charset="0"/>
              </a:rPr>
              <a:t> </a:t>
            </a:r>
            <a:r>
              <a:rPr lang="en-US" altLang="zh-CN" sz="4426" dirty="0" err="1">
                <a:latin typeface="Centaur" panose="02030504050205020304" pitchFamily="18" charset="0"/>
                <a:cs typeface="Times New Roman" panose="02020603050405020304" pitchFamily="18" charset="0"/>
              </a:rPr>
              <a:t>Qiao</a:t>
            </a:r>
            <a:r>
              <a:rPr lang="en-US" altLang="zh-CN" sz="4426" dirty="0">
                <a:latin typeface="Centaur" panose="02030504050205020304" pitchFamily="18" charset="0"/>
                <a:cs typeface="Times New Roman" panose="02020603050405020304" pitchFamily="18" charset="0"/>
              </a:rPr>
              <a:t> is </a:t>
            </a:r>
            <a:r>
              <a:rPr lang="en-US" altLang="zh-CN" sz="4426" dirty="0" smtClean="0">
                <a:latin typeface="Centaur" panose="02030504050205020304" pitchFamily="18" charset="0"/>
                <a:cs typeface="Times New Roman" panose="02020603050405020304" pitchFamily="18" charset="0"/>
              </a:rPr>
              <a:t>a Harold </a:t>
            </a:r>
            <a:r>
              <a:rPr lang="en-US" altLang="zh-CN" sz="4426" dirty="0">
                <a:latin typeface="Centaur" panose="02030504050205020304" pitchFamily="18" charset="0"/>
                <a:cs typeface="Times New Roman" panose="02020603050405020304" pitchFamily="18" charset="0"/>
              </a:rPr>
              <a:t>C </a:t>
            </a:r>
            <a:r>
              <a:rPr lang="en-US" altLang="zh-CN" sz="4426" dirty="0" err="1">
                <a:latin typeface="Centaur" panose="02030504050205020304" pitchFamily="18" charset="0"/>
                <a:cs typeface="Times New Roman" panose="02020603050405020304" pitchFamily="18" charset="0"/>
              </a:rPr>
              <a:t>Hohback</a:t>
            </a:r>
            <a:r>
              <a:rPr lang="en-US" altLang="zh-CN" sz="4426" dirty="0">
                <a:latin typeface="Centaur" panose="02030504050205020304" pitchFamily="18" charset="0"/>
                <a:cs typeface="Times New Roman" panose="02020603050405020304" pitchFamily="18" charset="0"/>
              </a:rPr>
              <a:t> professor and graduate coordinator in Electrical Engineering at South Dakota State University (SDSU). </a:t>
            </a:r>
            <a:r>
              <a:rPr lang="en-US" altLang="zh-CN" sz="4426" dirty="0" smtClean="0">
                <a:latin typeface="Centaur" panose="02030504050205020304" pitchFamily="18" charset="0"/>
                <a:cs typeface="Times New Roman" panose="02020603050405020304" pitchFamily="18" charset="0"/>
              </a:rPr>
              <a:t>His current </a:t>
            </a:r>
            <a:r>
              <a:rPr lang="en-US" altLang="zh-CN" sz="4426" dirty="0">
                <a:latin typeface="Centaur" panose="02030504050205020304" pitchFamily="18" charset="0"/>
                <a:cs typeface="Times New Roman" panose="02020603050405020304" pitchFamily="18" charset="0"/>
              </a:rPr>
              <a:t>research focuses on polymer photovoltaics, dye-sensitized solar cells, </a:t>
            </a:r>
            <a:r>
              <a:rPr lang="en-US" altLang="zh-CN" sz="4426" dirty="0" err="1">
                <a:latin typeface="Centaur" panose="02030504050205020304" pitchFamily="18" charset="0"/>
                <a:cs typeface="Times New Roman" panose="02020603050405020304" pitchFamily="18" charset="0"/>
              </a:rPr>
              <a:t>p</a:t>
            </a:r>
            <a:r>
              <a:rPr lang="en-US" altLang="zh-CN" sz="4426" dirty="0" err="1" smtClean="0">
                <a:latin typeface="Centaur" panose="02030504050205020304" pitchFamily="18" charset="0"/>
                <a:cs typeface="Times New Roman" panose="02020603050405020304" pitchFamily="18" charset="0"/>
              </a:rPr>
              <a:t>erovskite</a:t>
            </a:r>
            <a:r>
              <a:rPr lang="en-US" altLang="zh-CN" sz="4426" dirty="0" smtClean="0">
                <a:latin typeface="Centaur" panose="02030504050205020304" pitchFamily="18" charset="0"/>
                <a:cs typeface="Times New Roman" panose="02020603050405020304" pitchFamily="18" charset="0"/>
              </a:rPr>
              <a:t> </a:t>
            </a:r>
            <a:r>
              <a:rPr lang="en-US" altLang="zh-CN" sz="4426" dirty="0">
                <a:latin typeface="Centaur" panose="02030504050205020304" pitchFamily="18" charset="0"/>
                <a:cs typeface="Times New Roman" panose="02020603050405020304" pitchFamily="18" charset="0"/>
              </a:rPr>
              <a:t>solar cells and lithium ion batteries</a:t>
            </a:r>
            <a:r>
              <a:rPr lang="en-US" altLang="zh-CN" sz="4426" dirty="0" smtClean="0">
                <a:latin typeface="Centaur" panose="02030504050205020304" pitchFamily="18" charset="0"/>
                <a:cs typeface="Times New Roman" panose="02020603050405020304" pitchFamily="18" charset="0"/>
              </a:rPr>
              <a:t>. </a:t>
            </a:r>
            <a:r>
              <a:rPr lang="en-US" altLang="zh-CN" sz="4426" dirty="0">
                <a:latin typeface="Centaur" panose="02030504050205020304" pitchFamily="18" charset="0"/>
                <a:cs typeface="Times New Roman" panose="02020603050405020304" pitchFamily="18" charset="0"/>
              </a:rPr>
              <a:t>He has published more than 120 </a:t>
            </a:r>
            <a:r>
              <a:rPr lang="en-US" altLang="zh-CN" sz="4426" dirty="0" smtClean="0">
                <a:latin typeface="Centaur" panose="02030504050205020304" pitchFamily="18" charset="0"/>
                <a:cs typeface="Times New Roman" panose="02020603050405020304" pitchFamily="18" charset="0"/>
              </a:rPr>
              <a:t>peer-reviewed </a:t>
            </a:r>
            <a:r>
              <a:rPr lang="en-US" altLang="zh-CN" sz="4426" dirty="0">
                <a:latin typeface="Centaur" panose="02030504050205020304" pitchFamily="18" charset="0"/>
                <a:cs typeface="Times New Roman" panose="02020603050405020304" pitchFamily="18" charset="0"/>
              </a:rPr>
              <a:t>papers in leading journals including Energy and Environmental Science, Journal of the American Chemical Society, Advanced Materials, Advanced Functional Materials, Advanced Energy Materials, Nanoscale, and Nano Energy, etc. He has received 2014 F O Butler Award for Excellence in Research at SDSU, 2010 US NSF CAREER, and 2009 Bergmann Memorial Award from the US-Israel Bi-national Science Foundation</a:t>
            </a:r>
            <a:r>
              <a:rPr lang="en-US" altLang="zh-CN" sz="3934" dirty="0">
                <a:latin typeface="Centaur" panose="02030504050205020304" pitchFamily="18" charset="0"/>
                <a:cs typeface="Times New Roman" panose="02020603050405020304" pitchFamily="18" charset="0"/>
              </a:rPr>
              <a:t>.</a:t>
            </a:r>
          </a:p>
          <a:p>
            <a:pPr algn="just">
              <a:spcBef>
                <a:spcPts val="2400"/>
              </a:spcBef>
            </a:pPr>
            <a:r>
              <a:rPr lang="en-US" altLang="zh-CN" sz="4400" b="1" i="1" dirty="0">
                <a:latin typeface="Arial" panose="020B0604020202020204" pitchFamily="34" charset="0"/>
                <a:cs typeface="Arial" panose="020B0604020202020204" pitchFamily="34" charset="0"/>
              </a:rPr>
              <a:t>Abstract</a:t>
            </a:r>
          </a:p>
          <a:p>
            <a:pPr algn="just">
              <a:spcBef>
                <a:spcPts val="600"/>
              </a:spcBef>
              <a:spcAft>
                <a:spcPts val="600"/>
              </a:spcAft>
            </a:pPr>
            <a:r>
              <a:rPr lang="en-US" altLang="zh-CN" sz="4426" dirty="0" err="1" smtClean="0">
                <a:latin typeface="Centaur" panose="02030504050205020304" pitchFamily="18" charset="0"/>
                <a:cs typeface="Times New Roman" panose="02020603050405020304" pitchFamily="18" charset="0"/>
              </a:rPr>
              <a:t>Perovskite</a:t>
            </a:r>
            <a:r>
              <a:rPr lang="en-US" altLang="zh-CN" sz="4426" dirty="0" smtClean="0">
                <a:latin typeface="Centaur" panose="02030504050205020304" pitchFamily="18" charset="0"/>
                <a:cs typeface="Times New Roman" panose="02020603050405020304" pitchFamily="18" charset="0"/>
              </a:rPr>
              <a:t> </a:t>
            </a:r>
            <a:r>
              <a:rPr lang="en-US" altLang="zh-CN" sz="4426" dirty="0">
                <a:latin typeface="Centaur" panose="02030504050205020304" pitchFamily="18" charset="0"/>
                <a:cs typeface="Times New Roman" panose="02020603050405020304" pitchFamily="18" charset="0"/>
              </a:rPr>
              <a:t>solar cells </a:t>
            </a:r>
            <a:r>
              <a:rPr lang="en-US" altLang="zh-CN" sz="4426" dirty="0" smtClean="0">
                <a:latin typeface="Centaur" panose="02030504050205020304" pitchFamily="18" charset="0"/>
                <a:cs typeface="Times New Roman" panose="02020603050405020304" pitchFamily="18" charset="0"/>
              </a:rPr>
              <a:t>are </a:t>
            </a:r>
            <a:r>
              <a:rPr lang="en-US" altLang="zh-CN" sz="4426" dirty="0">
                <a:latin typeface="Centaur" panose="02030504050205020304" pitchFamily="18" charset="0"/>
                <a:cs typeface="Times New Roman" panose="02020603050405020304" pitchFamily="18" charset="0"/>
              </a:rPr>
              <a:t>highly efficient </a:t>
            </a:r>
            <a:r>
              <a:rPr lang="en-US" altLang="zh-CN" sz="4426" dirty="0" smtClean="0">
                <a:latin typeface="Centaur" panose="02030504050205020304" pitchFamily="18" charset="0"/>
                <a:cs typeface="Times New Roman" panose="02020603050405020304" pitchFamily="18" charset="0"/>
              </a:rPr>
              <a:t>solution-</a:t>
            </a:r>
            <a:r>
              <a:rPr lang="en-US" altLang="zh-CN" sz="4426" dirty="0" err="1" smtClean="0">
                <a:latin typeface="Centaur" panose="02030504050205020304" pitchFamily="18" charset="0"/>
                <a:cs typeface="Times New Roman" panose="02020603050405020304" pitchFamily="18" charset="0"/>
              </a:rPr>
              <a:t>processable</a:t>
            </a:r>
            <a:r>
              <a:rPr lang="en-US" altLang="zh-CN" sz="4426" dirty="0" smtClean="0">
                <a:latin typeface="Centaur" panose="02030504050205020304" pitchFamily="18" charset="0"/>
                <a:cs typeface="Times New Roman" panose="02020603050405020304" pitchFamily="18" charset="0"/>
              </a:rPr>
              <a:t> devices </a:t>
            </a:r>
            <a:r>
              <a:rPr lang="en-US" altLang="zh-CN" sz="4426" dirty="0">
                <a:latin typeface="Centaur" panose="02030504050205020304" pitchFamily="18" charset="0"/>
                <a:cs typeface="Times New Roman" panose="02020603050405020304" pitchFamily="18" charset="0"/>
              </a:rPr>
              <a:t>because of </a:t>
            </a:r>
            <a:r>
              <a:rPr lang="en-US" altLang="zh-CN" sz="4426" dirty="0" smtClean="0">
                <a:latin typeface="Centaur" panose="02030504050205020304" pitchFamily="18" charset="0"/>
                <a:cs typeface="Times New Roman" panose="02020603050405020304" pitchFamily="18" charset="0"/>
              </a:rPr>
              <a:t>their </a:t>
            </a:r>
            <a:r>
              <a:rPr lang="en-US" altLang="zh-CN" sz="4426" dirty="0">
                <a:latin typeface="Centaur" panose="02030504050205020304" pitchFamily="18" charset="0"/>
                <a:cs typeface="Times New Roman" panose="02020603050405020304" pitchFamily="18" charset="0"/>
              </a:rPr>
              <a:t>broad band light absorbing property and long charge diffusion </a:t>
            </a:r>
            <a:r>
              <a:rPr lang="en-US" altLang="zh-CN" sz="4426" dirty="0" smtClean="0">
                <a:latin typeface="Centaur" panose="02030504050205020304" pitchFamily="18" charset="0"/>
                <a:cs typeface="Times New Roman" panose="02020603050405020304" pitchFamily="18" charset="0"/>
              </a:rPr>
              <a:t>pathway. </a:t>
            </a:r>
            <a:r>
              <a:rPr lang="en-US" altLang="zh-CN" sz="4426" dirty="0">
                <a:latin typeface="Centaur" panose="02030504050205020304" pitchFamily="18" charset="0"/>
                <a:cs typeface="Times New Roman" panose="02020603050405020304" pitchFamily="18" charset="0"/>
              </a:rPr>
              <a:t>For the first time, room temperature heating free growth and crystallization of perovskite films in ambient air without use of thermal annealing was reported. Highly efficient perovskite </a:t>
            </a:r>
            <a:r>
              <a:rPr lang="en-US" altLang="zh-CN" sz="4426" dirty="0" err="1">
                <a:latin typeface="Centaur" panose="02030504050205020304" pitchFamily="18" charset="0"/>
                <a:cs typeface="Times New Roman" panose="02020603050405020304" pitchFamily="18" charset="0"/>
              </a:rPr>
              <a:t>nanorod</a:t>
            </a:r>
            <a:r>
              <a:rPr lang="en-US" altLang="zh-CN" sz="4426" dirty="0">
                <a:latin typeface="Centaur" panose="02030504050205020304" pitchFamily="18" charset="0"/>
                <a:cs typeface="Times New Roman" panose="02020603050405020304" pitchFamily="18" charset="0"/>
              </a:rPr>
              <a:t>-based solar cells were made using ITO/PEDOT:PSS/CH</a:t>
            </a:r>
            <a:r>
              <a:rPr lang="en-US" altLang="zh-CN" sz="4426" baseline="-25000" dirty="0">
                <a:latin typeface="Centaur" panose="02030504050205020304" pitchFamily="18" charset="0"/>
                <a:cs typeface="Times New Roman" panose="02020603050405020304" pitchFamily="18" charset="0"/>
              </a:rPr>
              <a:t>3</a:t>
            </a:r>
            <a:r>
              <a:rPr lang="en-US" altLang="zh-CN" sz="4426" dirty="0">
                <a:latin typeface="Centaur" panose="02030504050205020304" pitchFamily="18" charset="0"/>
                <a:cs typeface="Times New Roman" panose="02020603050405020304" pitchFamily="18" charset="0"/>
              </a:rPr>
              <a:t>NH</a:t>
            </a:r>
            <a:r>
              <a:rPr lang="en-US" altLang="zh-CN" sz="4426" baseline="-25000" dirty="0">
                <a:latin typeface="Centaur" panose="02030504050205020304" pitchFamily="18" charset="0"/>
                <a:cs typeface="Times New Roman" panose="02020603050405020304" pitchFamily="18" charset="0"/>
              </a:rPr>
              <a:t>3</a:t>
            </a:r>
            <a:r>
              <a:rPr lang="en-US" altLang="zh-CN" sz="4426" dirty="0">
                <a:latin typeface="Centaur" panose="02030504050205020304" pitchFamily="18" charset="0"/>
                <a:cs typeface="Times New Roman" panose="02020603050405020304" pitchFamily="18" charset="0"/>
              </a:rPr>
              <a:t>PbI</a:t>
            </a:r>
            <a:r>
              <a:rPr lang="en-US" altLang="zh-CN" sz="4426" baseline="-25000" dirty="0">
                <a:latin typeface="Centaur" panose="02030504050205020304" pitchFamily="18" charset="0"/>
                <a:cs typeface="Times New Roman" panose="02020603050405020304" pitchFamily="18" charset="0"/>
              </a:rPr>
              <a:t>3 </a:t>
            </a:r>
            <a:r>
              <a:rPr lang="en-US" altLang="zh-CN" sz="4426" dirty="0" err="1">
                <a:latin typeface="Centaur" panose="02030504050205020304" pitchFamily="18" charset="0"/>
                <a:cs typeface="Times New Roman" panose="02020603050405020304" pitchFamily="18" charset="0"/>
              </a:rPr>
              <a:t>nanorods</a:t>
            </a:r>
            <a:r>
              <a:rPr lang="en-US" altLang="zh-CN" sz="4426" dirty="0">
                <a:latin typeface="Centaur" panose="02030504050205020304" pitchFamily="18" charset="0"/>
                <a:cs typeface="Times New Roman" panose="02020603050405020304" pitchFamily="18" charset="0"/>
              </a:rPr>
              <a:t>/PC</a:t>
            </a:r>
            <a:r>
              <a:rPr lang="en-US" altLang="zh-CN" sz="4426" baseline="-25000" dirty="0">
                <a:latin typeface="Centaur" panose="02030504050205020304" pitchFamily="18" charset="0"/>
                <a:cs typeface="Times New Roman" panose="02020603050405020304" pitchFamily="18" charset="0"/>
              </a:rPr>
              <a:t>60</a:t>
            </a:r>
            <a:r>
              <a:rPr lang="en-US" altLang="zh-CN" sz="4426" dirty="0">
                <a:latin typeface="Centaur" panose="02030504050205020304" pitchFamily="18" charset="0"/>
                <a:cs typeface="Times New Roman" panose="02020603050405020304" pitchFamily="18" charset="0"/>
              </a:rPr>
              <a:t>BM/Rhodamine/Ag. All the layers except PEDOT:PSS were processed at room temperature thereby eliminating the need for thermal treatment. Perovskite films were spin coated inside a N</a:t>
            </a:r>
            <a:r>
              <a:rPr lang="en-US" altLang="zh-CN" sz="4426" baseline="-25000" dirty="0">
                <a:latin typeface="Centaur" panose="02030504050205020304" pitchFamily="18" charset="0"/>
                <a:cs typeface="Times New Roman" panose="02020603050405020304" pitchFamily="18" charset="0"/>
              </a:rPr>
              <a:t>2</a:t>
            </a:r>
            <a:r>
              <a:rPr lang="en-US" altLang="zh-CN" sz="4426" dirty="0">
                <a:latin typeface="Centaur" panose="02030504050205020304" pitchFamily="18" charset="0"/>
                <a:cs typeface="Times New Roman" panose="02020603050405020304" pitchFamily="18" charset="0"/>
              </a:rPr>
              <a:t> filled glove box and immediately were taken outside in air having 40% relative humidity (RH). Exposure to humid air was observed to promote the crystallization process in perovskite films even at room temperature. Perovskite films kept for 5 hours in ambient air showed </a:t>
            </a:r>
            <a:r>
              <a:rPr lang="en-US" altLang="zh-CN" sz="4426" dirty="0" err="1">
                <a:latin typeface="Centaur" panose="02030504050205020304" pitchFamily="18" charset="0"/>
                <a:cs typeface="Times New Roman" panose="02020603050405020304" pitchFamily="18" charset="0"/>
              </a:rPr>
              <a:t>nanorod</a:t>
            </a:r>
            <a:r>
              <a:rPr lang="en-US" altLang="zh-CN" sz="4426" dirty="0">
                <a:latin typeface="Centaur" panose="02030504050205020304" pitchFamily="18" charset="0"/>
                <a:cs typeface="Times New Roman" panose="02020603050405020304" pitchFamily="18" charset="0"/>
              </a:rPr>
              <a:t>-like morphology having high </a:t>
            </a:r>
            <a:r>
              <a:rPr lang="en-US" altLang="zh-CN" sz="4426" dirty="0" err="1" smtClean="0">
                <a:latin typeface="Centaur" panose="02030504050205020304" pitchFamily="18" charset="0"/>
                <a:cs typeface="Times New Roman" panose="02020603050405020304" pitchFamily="18" charset="0"/>
              </a:rPr>
              <a:t>crystallinity</a:t>
            </a:r>
            <a:r>
              <a:rPr lang="en-US" altLang="zh-CN" sz="4426" dirty="0" smtClean="0">
                <a:latin typeface="Centaur" panose="02030504050205020304" pitchFamily="18" charset="0"/>
                <a:cs typeface="Times New Roman" panose="02020603050405020304" pitchFamily="18" charset="0"/>
              </a:rPr>
              <a:t>. Such devices exhibited the </a:t>
            </a:r>
            <a:r>
              <a:rPr lang="en-US" altLang="zh-CN" sz="4426" dirty="0">
                <a:latin typeface="Centaur" panose="02030504050205020304" pitchFamily="18" charset="0"/>
                <a:cs typeface="Times New Roman" panose="02020603050405020304" pitchFamily="18" charset="0"/>
              </a:rPr>
              <a:t>highest PCE of 16.83%, which is much higher than the PCE of 11.94% for traditional thermal-annealed perovskite film based devices. It was concluded that moisture plays an important role in room temperature crystallization of pure perovskite </a:t>
            </a:r>
            <a:r>
              <a:rPr lang="en-US" altLang="zh-CN" sz="4426" dirty="0" err="1">
                <a:latin typeface="Centaur" panose="02030504050205020304" pitchFamily="18" charset="0"/>
                <a:cs typeface="Times New Roman" panose="02020603050405020304" pitchFamily="18" charset="0"/>
              </a:rPr>
              <a:t>nanorods</a:t>
            </a:r>
            <a:r>
              <a:rPr lang="en-US" altLang="zh-CN" sz="4426" dirty="0">
                <a:latin typeface="Centaur" panose="02030504050205020304" pitchFamily="18" charset="0"/>
                <a:cs typeface="Times New Roman" panose="02020603050405020304" pitchFamily="18" charset="0"/>
              </a:rPr>
              <a:t>, showing improved optical and charge transport properties, which resulted in high performance solar cells.</a:t>
            </a:r>
          </a:p>
        </p:txBody>
      </p:sp>
      <p:pic>
        <p:nvPicPr>
          <p:cNvPr id="7" name="Picture 2" descr="D:\Box Sync\family\photos\Qiao\Qiao, Qiquan_2017.jpg"/>
          <p:cNvPicPr/>
          <p:nvPr/>
        </p:nvPicPr>
        <p:blipFill rotWithShape="1">
          <a:blip r:embed="rId2" cstate="print">
            <a:extLst>
              <a:ext uri="{28A0092B-C50C-407E-A947-70E740481C1C}">
                <a14:useLocalDpi xmlns:a14="http://schemas.microsoft.com/office/drawing/2010/main" val="0"/>
              </a:ext>
            </a:extLst>
          </a:blip>
          <a:srcRect b="11602"/>
          <a:stretch/>
        </p:blipFill>
        <p:spPr bwMode="auto">
          <a:xfrm>
            <a:off x="16157085" y="1470843"/>
            <a:ext cx="5223979" cy="622396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extBox 1"/>
          <p:cNvSpPr txBox="1"/>
          <p:nvPr/>
        </p:nvSpPr>
        <p:spPr>
          <a:xfrm>
            <a:off x="5276850" y="28613100"/>
            <a:ext cx="11085086" cy="909031"/>
          </a:xfrm>
          <a:prstGeom prst="rect">
            <a:avLst/>
          </a:prstGeom>
          <a:noFill/>
        </p:spPr>
        <p:txBody>
          <a:bodyPr wrap="none" rtlCol="0">
            <a:spAutoFit/>
          </a:bodyPr>
          <a:lstStyle/>
          <a:p>
            <a:r>
              <a:rPr lang="zh-CN" altLang="en-US" dirty="0" smtClean="0"/>
              <a:t>先进能源材料化学教育部重点实验室</a:t>
            </a:r>
            <a:endParaRPr lang="zh-CN" altLang="en-US" dirty="0"/>
          </a:p>
        </p:txBody>
      </p:sp>
    </p:spTree>
    <p:extLst>
      <p:ext uri="{BB962C8B-B14F-4D97-AF65-F5344CB8AC3E}">
        <p14:creationId xmlns:p14="http://schemas.microsoft.com/office/powerpoint/2010/main" val="3008726835"/>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TM02892315[[fn=丝状]]</Template>
  <TotalTime>205</TotalTime>
  <Words>390</Words>
  <Application>Microsoft Office PowerPoint</Application>
  <PresentationFormat>自定义</PresentationFormat>
  <Paragraphs>11</Paragraphs>
  <Slides>1</Slides>
  <Notes>0</Notes>
  <HiddenSlides>0</HiddenSlides>
  <MMClips>0</MMClips>
  <ScaleCrop>false</ScaleCrop>
  <HeadingPairs>
    <vt:vector size="4" baseType="variant">
      <vt:variant>
        <vt:lpstr>主题</vt:lpstr>
      </vt:variant>
      <vt:variant>
        <vt:i4>3</vt:i4>
      </vt:variant>
      <vt:variant>
        <vt:lpstr>幻灯片标题</vt:lpstr>
      </vt:variant>
      <vt:variant>
        <vt:i4>1</vt:i4>
      </vt:variant>
    </vt:vector>
  </HeadingPairs>
  <TitlesOfParts>
    <vt:vector size="4" baseType="lpstr">
      <vt:lpstr>HDOfficeLightV0</vt:lpstr>
      <vt:lpstr>1_HDOfficeLightV0</vt:lpstr>
      <vt:lpstr>平面</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Fujun</cp:lastModifiedBy>
  <cp:revision>44</cp:revision>
  <cp:lastPrinted>2017-06-21T02:41:37Z</cp:lastPrinted>
  <dcterms:created xsi:type="dcterms:W3CDTF">2017-06-09T06:13:35Z</dcterms:created>
  <dcterms:modified xsi:type="dcterms:W3CDTF">2017-06-21T02:42:37Z</dcterms:modified>
</cp:coreProperties>
</file>