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32404050" cy="43205400"/>
  <p:notesSz cx="6858000" cy="9144000"/>
  <p:defaultTextStyle>
    <a:defPPr>
      <a:defRPr lang="zh-CN"/>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8">
          <p15:clr>
            <a:srgbClr val="A4A3A4"/>
          </p15:clr>
        </p15:guide>
        <p15:guide id="2" pos="1020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9900"/>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756" y="-6126"/>
      </p:cViewPr>
      <p:guideLst>
        <p:guide orient="horz" pos="13608"/>
        <p:guide pos="1020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 name="Rounded Rectangle 15"/>
          <p:cNvSpPr/>
          <p:nvPr/>
        </p:nvSpPr>
        <p:spPr>
          <a:xfrm>
            <a:off x="810101" y="1440180"/>
            <a:ext cx="30816252" cy="3802075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32054" tIns="216027" rIns="432054" bIns="216027" rtlCol="0" anchor="ctr"/>
          <a:lstStyle/>
          <a:p>
            <a:pPr algn="ctr"/>
            <a:endParaRPr lang="en-US"/>
          </a:p>
        </p:txBody>
      </p:sp>
      <p:grpSp>
        <p:nvGrpSpPr>
          <p:cNvPr id="7" name="Group 9"/>
          <p:cNvGrpSpPr>
            <a:grpSpLocks noChangeAspect="1"/>
          </p:cNvGrpSpPr>
          <p:nvPr/>
        </p:nvGrpSpPr>
        <p:grpSpPr bwMode="hidden">
          <a:xfrm>
            <a:off x="750088" y="33729967"/>
            <a:ext cx="30913464" cy="8388954"/>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2430304" y="10081260"/>
            <a:ext cx="27543443" cy="11214680"/>
          </a:xfrm>
        </p:spPr>
        <p:txBody>
          <a:bodyPr anchor="b">
            <a:normAutofit/>
          </a:bodyPr>
          <a:lstStyle>
            <a:lvl1pPr>
              <a:defRPr sz="20800">
                <a:solidFill>
                  <a:srgbClr val="FFFFFF"/>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4860608" y="22402806"/>
            <a:ext cx="22682835" cy="9281160"/>
          </a:xfrm>
        </p:spPr>
        <p:txBody>
          <a:bodyPr>
            <a:normAutofit/>
          </a:bodyPr>
          <a:lstStyle>
            <a:lvl1pPr marL="0" indent="0" algn="ctr">
              <a:buNone/>
              <a:defRPr sz="9500">
                <a:solidFill>
                  <a:srgbClr val="FFFFFF"/>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530820CF-B880-4189-942D-D702A7CBA730}" type="datetimeFigureOut">
              <a:rPr lang="zh-CN" altLang="en-US" smtClean="0"/>
              <a:t>2018/1/2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2018/1/2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1" name="Rounded Rectangle 20"/>
          <p:cNvSpPr/>
          <p:nvPr/>
        </p:nvSpPr>
        <p:spPr bwMode="hidden">
          <a:xfrm>
            <a:off x="810101" y="1440180"/>
            <a:ext cx="30816252" cy="898672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32054" tIns="216027" rIns="432054" bIns="216027" rtlCol="0" anchor="ctr"/>
          <a:lstStyle/>
          <a:p>
            <a:pPr algn="ct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2018/1/2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grpSp>
        <p:nvGrpSpPr>
          <p:cNvPr id="15" name="Group 14"/>
          <p:cNvGrpSpPr>
            <a:grpSpLocks noChangeAspect="1"/>
          </p:cNvGrpSpPr>
          <p:nvPr/>
        </p:nvGrpSpPr>
        <p:grpSpPr bwMode="hidden">
          <a:xfrm>
            <a:off x="750088" y="4499403"/>
            <a:ext cx="30913464" cy="8388954"/>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23492936" y="9121143"/>
            <a:ext cx="7290911" cy="28270198"/>
          </a:xfrm>
        </p:spPr>
        <p:txBody>
          <a:bodyPr vert="eaVert" anchor="ctr"/>
          <a:lstStyle>
            <a:lvl1pPr algn="l">
              <a:defRPr>
                <a:solidFill>
                  <a:schemeClr val="tx2"/>
                </a:solidFill>
              </a:defRPr>
            </a:lvl1p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1620203" y="9121140"/>
            <a:ext cx="21332666" cy="2827020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2018/1/2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7" name="Title 6"/>
          <p:cNvSpPr>
            <a:spLocks noGrp="1"/>
          </p:cNvSpPr>
          <p:nvPr>
            <p:ph type="title"/>
          </p:nvPr>
        </p:nvSpPr>
        <p:spPr/>
        <p:txBody>
          <a:bodyPr/>
          <a:lstStyle/>
          <a:p>
            <a:r>
              <a:rPr lang="zh-CN" altLang="en-US" smtClean="0"/>
              <a:t>单击此处编辑母版标题样式</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14" name="Rounded Rectangle 13"/>
          <p:cNvSpPr/>
          <p:nvPr/>
        </p:nvSpPr>
        <p:spPr>
          <a:xfrm>
            <a:off x="810101" y="1440180"/>
            <a:ext cx="30816252" cy="2984053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32054" tIns="216027" rIns="432054" bIns="216027" rtlCol="0" anchor="ctr"/>
          <a:lstStyle/>
          <a:p>
            <a:pPr algn="ctr"/>
            <a:endParaRPr lang="en-US"/>
          </a:p>
        </p:txBody>
      </p:sp>
      <p:sp>
        <p:nvSpPr>
          <p:cNvPr id="9" name="Freeform 14"/>
          <p:cNvSpPr>
            <a:spLocks/>
          </p:cNvSpPr>
          <p:nvPr/>
        </p:nvSpPr>
        <p:spPr bwMode="hidden">
          <a:xfrm>
            <a:off x="21430610" y="26482630"/>
            <a:ext cx="10193345" cy="4498364"/>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432054" tIns="216027" rIns="432054" bIns="216027" numCol="1" anchor="t" anchorCtr="0" compatLnSpc="1">
            <a:prstTxWarp prst="textNoShape">
              <a:avLst/>
            </a:prstTxWarp>
          </a:bodyPr>
          <a:lstStyle/>
          <a:p>
            <a:endParaRPr lang="en-US"/>
          </a:p>
        </p:txBody>
      </p:sp>
      <p:sp>
        <p:nvSpPr>
          <p:cNvPr id="10" name="Freeform 18"/>
          <p:cNvSpPr>
            <a:spLocks/>
          </p:cNvSpPr>
          <p:nvPr/>
        </p:nvSpPr>
        <p:spPr bwMode="hidden">
          <a:xfrm>
            <a:off x="9282217" y="25674327"/>
            <a:ext cx="19648375" cy="5355869"/>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432054" tIns="216027" rIns="432054" bIns="216027" numCol="1" anchor="t" anchorCtr="0" compatLnSpc="1">
            <a:prstTxWarp prst="textNoShape">
              <a:avLst/>
            </a:prstTxWarp>
          </a:bodyPr>
          <a:lstStyle/>
          <a:p>
            <a:endParaRPr lang="en-US"/>
          </a:p>
        </p:txBody>
      </p:sp>
      <p:sp>
        <p:nvSpPr>
          <p:cNvPr id="11" name="Freeform 22"/>
          <p:cNvSpPr>
            <a:spLocks/>
          </p:cNvSpPr>
          <p:nvPr/>
        </p:nvSpPr>
        <p:spPr bwMode="hidden">
          <a:xfrm>
            <a:off x="10024305" y="25751640"/>
            <a:ext cx="19377154" cy="4877914"/>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432054" tIns="216027" rIns="432054" bIns="216027" numCol="1" anchor="t" anchorCtr="0" compatLnSpc="1">
            <a:prstTxWarp prst="textNoShape">
              <a:avLst/>
            </a:prstTxWarp>
          </a:bodyPr>
          <a:lstStyle/>
          <a:p>
            <a:endParaRPr lang="en-US"/>
          </a:p>
        </p:txBody>
      </p:sp>
      <p:sp>
        <p:nvSpPr>
          <p:cNvPr id="12" name="Freeform 26"/>
          <p:cNvSpPr>
            <a:spLocks/>
          </p:cNvSpPr>
          <p:nvPr/>
        </p:nvSpPr>
        <p:spPr bwMode="hidden">
          <a:xfrm>
            <a:off x="19878627" y="25667299"/>
            <a:ext cx="11722725" cy="410475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432054" tIns="216027" rIns="432054" bIns="216027" numCol="1" anchor="t" anchorCtr="0" compatLnSpc="1">
            <a:prstTxWarp prst="textNoShape">
              <a:avLst/>
            </a:prstTxWarp>
          </a:bodyPr>
          <a:lstStyle/>
          <a:p>
            <a:endParaRPr lang="en-US"/>
          </a:p>
        </p:txBody>
      </p:sp>
      <p:sp useBgFill="1">
        <p:nvSpPr>
          <p:cNvPr id="13" name="Freeform 10"/>
          <p:cNvSpPr>
            <a:spLocks/>
          </p:cNvSpPr>
          <p:nvPr/>
        </p:nvSpPr>
        <p:spPr bwMode="hidden">
          <a:xfrm>
            <a:off x="750088" y="25568897"/>
            <a:ext cx="30913464" cy="8378206"/>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432054" tIns="216027" rIns="432054" bIns="216027" numCol="1" anchor="t" anchorCtr="0" compatLnSpc="1">
            <a:prstTxWarp prst="textNoShape">
              <a:avLst/>
            </a:prstTxWarp>
          </a:bodyPr>
          <a:lstStyle/>
          <a:p>
            <a:endParaRPr lang="en-US"/>
          </a:p>
        </p:txBody>
      </p:sp>
      <p:sp>
        <p:nvSpPr>
          <p:cNvPr id="2" name="Title 1"/>
          <p:cNvSpPr>
            <a:spLocks noGrp="1"/>
          </p:cNvSpPr>
          <p:nvPr>
            <p:ph type="title"/>
          </p:nvPr>
        </p:nvSpPr>
        <p:spPr>
          <a:xfrm>
            <a:off x="2445301" y="15520428"/>
            <a:ext cx="27543443" cy="9601200"/>
          </a:xfrm>
        </p:spPr>
        <p:txBody>
          <a:bodyPr anchor="t">
            <a:normAutofit/>
          </a:bodyPr>
          <a:lstStyle>
            <a:lvl1pPr algn="ctr">
              <a:defRPr sz="208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4845600" y="9055926"/>
            <a:ext cx="22742845" cy="5920746"/>
          </a:xfrm>
        </p:spPr>
        <p:txBody>
          <a:bodyPr anchor="b">
            <a:normAutofit/>
          </a:bodyPr>
          <a:lstStyle>
            <a:lvl1pPr marL="0" indent="0" algn="ctr">
              <a:buNone/>
              <a:defRPr sz="9500">
                <a:solidFill>
                  <a:srgbClr val="FFFFFF"/>
                </a:solidFill>
              </a:defRPr>
            </a:lvl1pPr>
            <a:lvl2pPr marL="2160270" indent="0">
              <a:buNone/>
              <a:defRPr sz="8500">
                <a:solidFill>
                  <a:schemeClr val="tx1">
                    <a:tint val="75000"/>
                  </a:schemeClr>
                </a:solidFill>
              </a:defRPr>
            </a:lvl2pPr>
            <a:lvl3pPr marL="4320540" indent="0">
              <a:buNone/>
              <a:defRPr sz="7600">
                <a:solidFill>
                  <a:schemeClr val="tx1">
                    <a:tint val="75000"/>
                  </a:schemeClr>
                </a:solidFill>
              </a:defRPr>
            </a:lvl3pPr>
            <a:lvl4pPr marL="6480810" indent="0">
              <a:buNone/>
              <a:defRPr sz="6600">
                <a:solidFill>
                  <a:schemeClr val="tx1">
                    <a:tint val="75000"/>
                  </a:schemeClr>
                </a:solidFill>
              </a:defRPr>
            </a:lvl4pPr>
            <a:lvl5pPr marL="8641080" indent="0">
              <a:buNone/>
              <a:defRPr sz="6600">
                <a:solidFill>
                  <a:schemeClr val="tx1">
                    <a:tint val="75000"/>
                  </a:schemeClr>
                </a:solidFill>
              </a:defRPr>
            </a:lvl5pPr>
            <a:lvl6pPr marL="10801350" indent="0">
              <a:buNone/>
              <a:defRPr sz="6600">
                <a:solidFill>
                  <a:schemeClr val="tx1">
                    <a:tint val="75000"/>
                  </a:schemeClr>
                </a:solidFill>
              </a:defRPr>
            </a:lvl6pPr>
            <a:lvl7pPr marL="12961620" indent="0">
              <a:buNone/>
              <a:defRPr sz="6600">
                <a:solidFill>
                  <a:schemeClr val="tx1">
                    <a:tint val="75000"/>
                  </a:schemeClr>
                </a:solidFill>
              </a:defRPr>
            </a:lvl7pPr>
            <a:lvl8pPr marL="15121890" indent="0">
              <a:buNone/>
              <a:defRPr sz="6600">
                <a:solidFill>
                  <a:schemeClr val="tx1">
                    <a:tint val="75000"/>
                  </a:schemeClr>
                </a:solidFill>
              </a:defRPr>
            </a:lvl8pPr>
            <a:lvl9pPr marL="17282160" indent="0">
              <a:buNone/>
              <a:defRPr sz="6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530820CF-B880-4189-942D-D702A7CBA730}" type="datetimeFigureOut">
              <a:rPr lang="zh-CN" altLang="en-US" smtClean="0"/>
              <a:t>2018/1/2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t>2018/1/2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9" name="Content Placeholder 8"/>
          <p:cNvSpPr>
            <a:spLocks noGrp="1"/>
          </p:cNvSpPr>
          <p:nvPr>
            <p:ph sz="quarter" idx="13"/>
          </p:nvPr>
        </p:nvSpPr>
        <p:spPr>
          <a:xfrm>
            <a:off x="2397896" y="16878910"/>
            <a:ext cx="13544893" cy="2171791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1" name="Content Placeholder 10"/>
          <p:cNvSpPr>
            <a:spLocks noGrp="1"/>
          </p:cNvSpPr>
          <p:nvPr>
            <p:ph sz="quarter" idx="14"/>
          </p:nvPr>
        </p:nvSpPr>
        <p:spPr>
          <a:xfrm>
            <a:off x="16461257" y="16878910"/>
            <a:ext cx="13544893" cy="2171791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2397900" y="16872118"/>
            <a:ext cx="13544893" cy="4030501"/>
          </a:xfrm>
        </p:spPr>
        <p:txBody>
          <a:bodyPr anchor="ctr"/>
          <a:lstStyle>
            <a:lvl1pPr marL="0" indent="0" algn="ctr">
              <a:buNone/>
              <a:defRPr sz="11300" b="0">
                <a:solidFill>
                  <a:schemeClr val="tx2"/>
                </a:solidFill>
                <a:latin typeface="+mj-lt"/>
              </a:defRPr>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zh-CN" altLang="en-US" smtClean="0"/>
              <a:t>单击此处编辑母版文本样式</a:t>
            </a:r>
          </a:p>
        </p:txBody>
      </p:sp>
      <p:sp>
        <p:nvSpPr>
          <p:cNvPr id="4" name="Content Placeholder 3"/>
          <p:cNvSpPr>
            <a:spLocks noGrp="1"/>
          </p:cNvSpPr>
          <p:nvPr>
            <p:ph sz="half" idx="2"/>
          </p:nvPr>
        </p:nvSpPr>
        <p:spPr>
          <a:xfrm>
            <a:off x="2400297" y="21602703"/>
            <a:ext cx="13537320" cy="16992127"/>
          </a:xfrm>
        </p:spPr>
        <p:txBody>
          <a:bodyPr/>
          <a:lstStyle>
            <a:lvl1pPr>
              <a:defRPr sz="9500"/>
            </a:lvl1pPr>
            <a:lvl2pPr>
              <a:defRPr sz="8500"/>
            </a:lvl2pPr>
            <a:lvl3pPr>
              <a:defRPr sz="7600"/>
            </a:lvl3pPr>
            <a:lvl4pPr>
              <a:defRPr sz="6600"/>
            </a:lvl4pPr>
            <a:lvl5pPr>
              <a:defRPr sz="6600"/>
            </a:lvl5pPr>
            <a:lvl6pPr>
              <a:defRPr sz="7600"/>
            </a:lvl6pPr>
            <a:lvl7pPr>
              <a:defRPr sz="7600"/>
            </a:lvl7pPr>
            <a:lvl8pPr>
              <a:defRPr sz="7600"/>
            </a:lvl8pPr>
            <a:lvl9pPr>
              <a:defRPr sz="7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16472059" y="16872112"/>
            <a:ext cx="13544893" cy="4030501"/>
          </a:xfrm>
        </p:spPr>
        <p:txBody>
          <a:bodyPr anchor="ctr"/>
          <a:lstStyle>
            <a:lvl1pPr marL="0" indent="0" algn="ctr">
              <a:buNone/>
              <a:defRPr sz="11300" b="0" i="0">
                <a:solidFill>
                  <a:schemeClr val="tx2"/>
                </a:solidFill>
                <a:latin typeface="+mj-lt"/>
              </a:defRPr>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zh-CN" altLang="en-US" smtClean="0"/>
              <a:t>单击此处编辑母版文本样式</a:t>
            </a:r>
          </a:p>
        </p:txBody>
      </p:sp>
      <p:sp>
        <p:nvSpPr>
          <p:cNvPr id="6" name="Content Placeholder 5"/>
          <p:cNvSpPr>
            <a:spLocks noGrp="1"/>
          </p:cNvSpPr>
          <p:nvPr>
            <p:ph sz="quarter" idx="4"/>
          </p:nvPr>
        </p:nvSpPr>
        <p:spPr>
          <a:xfrm>
            <a:off x="16460807" y="21602703"/>
            <a:ext cx="13544893" cy="16992127"/>
          </a:xfrm>
        </p:spPr>
        <p:txBody>
          <a:bodyPr/>
          <a:lstStyle>
            <a:lvl1pPr>
              <a:defRPr sz="9500"/>
            </a:lvl1pPr>
            <a:lvl2pPr>
              <a:defRPr sz="8500"/>
            </a:lvl2pPr>
            <a:lvl3pPr>
              <a:defRPr sz="7600"/>
            </a:lvl3pPr>
            <a:lvl4pPr>
              <a:defRPr sz="6600"/>
            </a:lvl4pPr>
            <a:lvl5pPr>
              <a:defRPr sz="6600"/>
            </a:lvl5pPr>
            <a:lvl6pPr>
              <a:defRPr sz="7600"/>
            </a:lvl6pPr>
            <a:lvl7pPr>
              <a:defRPr sz="7600"/>
            </a:lvl7pPr>
            <a:lvl8pPr>
              <a:defRPr sz="7600"/>
            </a:lvl8pPr>
            <a:lvl9pPr>
              <a:defRPr sz="7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530820CF-B880-4189-942D-D702A7CBA730}" type="datetimeFigureOut">
              <a:rPr lang="zh-CN" altLang="en-US" smtClean="0"/>
              <a:t>2018/1/2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530820CF-B880-4189-942D-D702A7CBA730}" type="datetimeFigureOut">
              <a:rPr lang="zh-CN" altLang="en-US" smtClean="0"/>
              <a:t>2018/1/2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12" name="Rounded Rectangle 11"/>
          <p:cNvSpPr/>
          <p:nvPr/>
        </p:nvSpPr>
        <p:spPr>
          <a:xfrm>
            <a:off x="810101" y="1440180"/>
            <a:ext cx="30816252" cy="898672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32054" tIns="216027" rIns="432054" bIns="216027" rtlCol="0" anchor="ctr"/>
          <a:lstStyle/>
          <a:p>
            <a:pPr algn="ctr"/>
            <a:endParaRPr lang="en-US"/>
          </a:p>
        </p:txBody>
      </p:sp>
      <p:grpSp>
        <p:nvGrpSpPr>
          <p:cNvPr id="6" name="Group 5"/>
          <p:cNvGrpSpPr>
            <a:grpSpLocks noChangeAspect="1"/>
          </p:cNvGrpSpPr>
          <p:nvPr/>
        </p:nvGrpSpPr>
        <p:grpSpPr bwMode="hidden">
          <a:xfrm>
            <a:off x="750088" y="4499403"/>
            <a:ext cx="30913464" cy="8378206"/>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30820CF-B880-4189-942D-D702A7CBA730}" type="datetimeFigureOut">
              <a:rPr lang="zh-CN" altLang="en-US" smtClean="0"/>
              <a:t>2018/1/2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15" name="Rounded Rectangle 14"/>
          <p:cNvSpPr/>
          <p:nvPr/>
        </p:nvSpPr>
        <p:spPr>
          <a:xfrm>
            <a:off x="810101" y="1440180"/>
            <a:ext cx="30816252" cy="898672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32054" tIns="216027" rIns="432054" bIns="216027" rtlCol="0" anchor="ctr"/>
          <a:lstStyle/>
          <a:p>
            <a:pPr algn="ctr"/>
            <a:endParaRPr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t>2018/1/2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4" name="Text Placeholder 3"/>
          <p:cNvSpPr>
            <a:spLocks noGrp="1"/>
          </p:cNvSpPr>
          <p:nvPr>
            <p:ph type="body" sz="half" idx="2"/>
          </p:nvPr>
        </p:nvSpPr>
        <p:spPr>
          <a:xfrm>
            <a:off x="3240405" y="22562823"/>
            <a:ext cx="11881485" cy="12001506"/>
          </a:xfrm>
        </p:spPr>
        <p:txBody>
          <a:bodyPr anchor="t">
            <a:normAutofit/>
          </a:bodyPr>
          <a:lstStyle>
            <a:lvl1pPr marL="0" indent="0">
              <a:spcBef>
                <a:spcPts val="0"/>
              </a:spcBef>
              <a:spcAft>
                <a:spcPts val="2835"/>
              </a:spcAft>
              <a:buNone/>
              <a:defRPr sz="8500">
                <a:solidFill>
                  <a:schemeClr val="tx2"/>
                </a:solidFill>
              </a:defRPr>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zh-CN" altLang="en-US" smtClean="0"/>
              <a:t>单击此处编辑母版文本样式</a:t>
            </a:r>
          </a:p>
        </p:txBody>
      </p:sp>
      <p:grpSp>
        <p:nvGrpSpPr>
          <p:cNvPr id="2" name="Group 23"/>
          <p:cNvGrpSpPr>
            <a:grpSpLocks noChangeAspect="1"/>
          </p:cNvGrpSpPr>
          <p:nvPr/>
        </p:nvGrpSpPr>
        <p:grpSpPr bwMode="hidden">
          <a:xfrm>
            <a:off x="750088" y="4499403"/>
            <a:ext cx="30913464" cy="8388954"/>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3240405" y="14401800"/>
            <a:ext cx="11881485" cy="7892186"/>
          </a:xfrm>
        </p:spPr>
        <p:txBody>
          <a:bodyPr anchor="b">
            <a:noAutofit/>
          </a:bodyPr>
          <a:lstStyle>
            <a:lvl1pPr algn="l">
              <a:defRPr sz="15100">
                <a:solidFill>
                  <a:schemeClr val="tx2"/>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16485391" y="11521440"/>
            <a:ext cx="13835069" cy="24003000"/>
          </a:xfrm>
        </p:spPr>
        <p:txBody>
          <a:bodyPr anchor="ctr"/>
          <a:lstStyle>
            <a:lvl1pPr>
              <a:buClr>
                <a:schemeClr val="bg1"/>
              </a:buClr>
              <a:defRPr sz="10400">
                <a:solidFill>
                  <a:schemeClr val="tx2"/>
                </a:solidFill>
              </a:defRPr>
            </a:lvl1pPr>
            <a:lvl2pPr>
              <a:buClr>
                <a:schemeClr val="bg1"/>
              </a:buClr>
              <a:defRPr sz="9500">
                <a:solidFill>
                  <a:schemeClr val="tx2"/>
                </a:solidFill>
              </a:defRPr>
            </a:lvl2pPr>
            <a:lvl3pPr>
              <a:buClr>
                <a:schemeClr val="bg1"/>
              </a:buClr>
              <a:defRPr sz="8500">
                <a:solidFill>
                  <a:schemeClr val="tx2"/>
                </a:solidFill>
              </a:defRPr>
            </a:lvl3pPr>
            <a:lvl4pPr>
              <a:buClr>
                <a:schemeClr val="bg1"/>
              </a:buClr>
              <a:defRPr sz="7600">
                <a:solidFill>
                  <a:schemeClr val="tx2"/>
                </a:solidFill>
              </a:defRPr>
            </a:lvl4pPr>
            <a:lvl5pPr>
              <a:buClr>
                <a:schemeClr val="bg1"/>
              </a:buClr>
              <a:defRPr sz="7600">
                <a:solidFill>
                  <a:schemeClr val="tx2"/>
                </a:solidFill>
              </a:defRPr>
            </a:lvl5pPr>
            <a:lvl6pPr>
              <a:defRPr sz="9500"/>
            </a:lvl6pPr>
            <a:lvl7pPr>
              <a:defRPr sz="9500"/>
            </a:lvl7pPr>
            <a:lvl8pPr>
              <a:defRPr sz="9500"/>
            </a:lvl8pPr>
            <a:lvl9pPr>
              <a:defRPr sz="9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15" name="Rounded Rectangle 14"/>
          <p:cNvSpPr/>
          <p:nvPr/>
        </p:nvSpPr>
        <p:spPr>
          <a:xfrm>
            <a:off x="810101" y="1440180"/>
            <a:ext cx="30816252" cy="3802075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32054" tIns="216027" rIns="432054" bIns="216027" rtlCol="0" anchor="ctr"/>
          <a:lstStyle/>
          <a:p>
            <a:pPr algn="ctr"/>
            <a:endParaRPr lang="en-US"/>
          </a:p>
        </p:txBody>
      </p:sp>
      <p:grpSp>
        <p:nvGrpSpPr>
          <p:cNvPr id="9" name="Group 8"/>
          <p:cNvGrpSpPr>
            <a:grpSpLocks noChangeAspect="1"/>
          </p:cNvGrpSpPr>
          <p:nvPr/>
        </p:nvGrpSpPr>
        <p:grpSpPr bwMode="hidden">
          <a:xfrm>
            <a:off x="750088" y="33729967"/>
            <a:ext cx="30913464" cy="8388954"/>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17272788" y="2133602"/>
            <a:ext cx="13511061" cy="15308584"/>
          </a:xfrm>
        </p:spPr>
        <p:txBody>
          <a:bodyPr anchor="b">
            <a:normAutofit/>
          </a:bodyPr>
          <a:lstStyle>
            <a:lvl1pPr algn="l">
              <a:defRPr sz="13200" b="0">
                <a:solidFill>
                  <a:srgbClr val="FFFFFF"/>
                </a:solidFill>
              </a:defRPr>
            </a:lvl1pPr>
          </a:lstStyle>
          <a:p>
            <a:r>
              <a:rPr lang="zh-CN" altLang="en-US" smtClean="0"/>
              <a:t>单击此处编辑母版标题样式</a:t>
            </a:r>
            <a:endParaRPr lang="en-US" dirty="0"/>
          </a:p>
        </p:txBody>
      </p:sp>
      <p:sp>
        <p:nvSpPr>
          <p:cNvPr id="4" name="Text Placeholder 3"/>
          <p:cNvSpPr>
            <a:spLocks noGrp="1"/>
          </p:cNvSpPr>
          <p:nvPr>
            <p:ph type="body" sz="half" idx="2"/>
          </p:nvPr>
        </p:nvSpPr>
        <p:spPr>
          <a:xfrm>
            <a:off x="17252157" y="17548861"/>
            <a:ext cx="13531692" cy="15255242"/>
          </a:xfrm>
        </p:spPr>
        <p:txBody>
          <a:bodyPr>
            <a:normAutofit/>
          </a:bodyPr>
          <a:lstStyle>
            <a:lvl1pPr marL="0" indent="0">
              <a:buNone/>
              <a:defRPr sz="8500">
                <a:solidFill>
                  <a:srgbClr val="FFFFFF"/>
                </a:solidFill>
              </a:defRPr>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530820CF-B880-4189-942D-D702A7CBA730}" type="datetimeFigureOut">
              <a:rPr lang="zh-CN" altLang="en-US" smtClean="0"/>
              <a:t>2018/1/2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3" name="Picture Placeholder 2"/>
          <p:cNvSpPr>
            <a:spLocks noGrp="1"/>
          </p:cNvSpPr>
          <p:nvPr>
            <p:ph type="pic" idx="1"/>
          </p:nvPr>
        </p:nvSpPr>
        <p:spPr>
          <a:xfrm>
            <a:off x="2970371" y="8641080"/>
            <a:ext cx="12637580" cy="18434304"/>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15100">
                <a:solidFill>
                  <a:schemeClr val="bg1"/>
                </a:solidFill>
              </a:defRPr>
            </a:lvl1pPr>
            <a:lvl2pPr marL="2160270" indent="0">
              <a:buNone/>
              <a:defRPr sz="13200"/>
            </a:lvl2pPr>
            <a:lvl3pPr marL="4320540" indent="0">
              <a:buNone/>
              <a:defRPr sz="11300"/>
            </a:lvl3pPr>
            <a:lvl4pPr marL="6480810" indent="0">
              <a:buNone/>
              <a:defRPr sz="9500"/>
            </a:lvl4pPr>
            <a:lvl5pPr marL="8641080" indent="0">
              <a:buNone/>
              <a:defRPr sz="9500"/>
            </a:lvl5pPr>
            <a:lvl6pPr marL="10801350" indent="0">
              <a:buNone/>
              <a:defRPr sz="9500"/>
            </a:lvl6pPr>
            <a:lvl7pPr marL="12961620" indent="0">
              <a:buNone/>
              <a:defRPr sz="9500"/>
            </a:lvl7pPr>
            <a:lvl8pPr marL="15121890" indent="0">
              <a:buNone/>
              <a:defRPr sz="9500"/>
            </a:lvl8pPr>
            <a:lvl9pPr marL="17282160" indent="0">
              <a:buNone/>
              <a:defRPr sz="9500"/>
            </a:lvl9pPr>
          </a:lstStyle>
          <a:p>
            <a:r>
              <a:rPr lang="zh-CN" altLang="en-US" smtClean="0"/>
              <a:t>单击图标添加图片</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810101" y="1440180"/>
            <a:ext cx="30816252" cy="15553944"/>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32054" tIns="216027" rIns="432054" bIns="216027" rtlCol="0" anchor="ctr"/>
          <a:lstStyle/>
          <a:p>
            <a:pPr algn="ctr"/>
            <a:endParaRPr lang="en-US"/>
          </a:p>
        </p:txBody>
      </p:sp>
      <p:grpSp>
        <p:nvGrpSpPr>
          <p:cNvPr id="8" name="Group 15"/>
          <p:cNvGrpSpPr>
            <a:grpSpLocks noChangeAspect="1"/>
          </p:cNvGrpSpPr>
          <p:nvPr/>
        </p:nvGrpSpPr>
        <p:grpSpPr bwMode="hidden">
          <a:xfrm>
            <a:off x="750088" y="10580403"/>
            <a:ext cx="30913464" cy="8378206"/>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1620203" y="2131467"/>
            <a:ext cx="29163645" cy="7892186"/>
          </a:xfrm>
          <a:prstGeom prst="rect">
            <a:avLst/>
          </a:prstGeom>
        </p:spPr>
        <p:txBody>
          <a:bodyPr vert="horz" lIns="432054" tIns="216027" rIns="432054" bIns="216027" rtlCol="0" anchor="ctr">
            <a:normAutofit/>
          </a:bodyPr>
          <a:lstStyle/>
          <a:p>
            <a:r>
              <a:rPr lang="zh-CN" altLang="en-US" smtClean="0"/>
              <a:t>单击此处编辑母版标题样式</a:t>
            </a:r>
            <a:endParaRPr lang="en-US" dirty="0"/>
          </a:p>
        </p:txBody>
      </p:sp>
      <p:sp>
        <p:nvSpPr>
          <p:cNvPr id="4" name="Date Placeholder 3"/>
          <p:cNvSpPr>
            <a:spLocks noGrp="1"/>
          </p:cNvSpPr>
          <p:nvPr>
            <p:ph type="dt" sz="half" idx="2"/>
          </p:nvPr>
        </p:nvSpPr>
        <p:spPr>
          <a:xfrm>
            <a:off x="18298762" y="39376036"/>
            <a:ext cx="13419083" cy="2300288"/>
          </a:xfrm>
          <a:prstGeom prst="rect">
            <a:avLst/>
          </a:prstGeom>
        </p:spPr>
        <p:txBody>
          <a:bodyPr vert="horz" lIns="432054" tIns="216027" rIns="432054" bIns="216027" rtlCol="0" anchor="ctr"/>
          <a:lstStyle>
            <a:lvl1pPr algn="r">
              <a:defRPr sz="4700">
                <a:solidFill>
                  <a:schemeClr val="tx2"/>
                </a:solidFill>
              </a:defRPr>
            </a:lvl1pPr>
          </a:lstStyle>
          <a:p>
            <a:fld id="{530820CF-B880-4189-942D-D702A7CBA730}" type="datetimeFigureOut">
              <a:rPr lang="zh-CN" altLang="en-US" smtClean="0"/>
              <a:t>2018/1/2</a:t>
            </a:fld>
            <a:endParaRPr lang="zh-CN" altLang="en-US"/>
          </a:p>
        </p:txBody>
      </p:sp>
      <p:sp>
        <p:nvSpPr>
          <p:cNvPr id="5" name="Footer Placeholder 4"/>
          <p:cNvSpPr>
            <a:spLocks noGrp="1"/>
          </p:cNvSpPr>
          <p:nvPr>
            <p:ph type="ftr" sz="quarter" idx="3"/>
          </p:nvPr>
        </p:nvSpPr>
        <p:spPr>
          <a:xfrm>
            <a:off x="686207" y="39376036"/>
            <a:ext cx="13419086" cy="2300288"/>
          </a:xfrm>
          <a:prstGeom prst="rect">
            <a:avLst/>
          </a:prstGeom>
        </p:spPr>
        <p:txBody>
          <a:bodyPr vert="horz" lIns="432054" tIns="216027" rIns="432054" bIns="216027" rtlCol="0" anchor="ctr"/>
          <a:lstStyle>
            <a:lvl1pPr algn="l">
              <a:defRPr sz="4700">
                <a:solidFill>
                  <a:schemeClr val="tx2"/>
                </a:solidFill>
              </a:defRPr>
            </a:lvl1pPr>
          </a:lstStyle>
          <a:p>
            <a:endParaRPr lang="zh-CN" altLang="en-US"/>
          </a:p>
        </p:txBody>
      </p:sp>
      <p:sp>
        <p:nvSpPr>
          <p:cNvPr id="6" name="Slide Number Placeholder 5"/>
          <p:cNvSpPr>
            <a:spLocks noGrp="1"/>
          </p:cNvSpPr>
          <p:nvPr>
            <p:ph type="sldNum" sz="quarter" idx="4"/>
          </p:nvPr>
        </p:nvSpPr>
        <p:spPr>
          <a:xfrm>
            <a:off x="14143418" y="39376030"/>
            <a:ext cx="4117221" cy="2300288"/>
          </a:xfrm>
          <a:prstGeom prst="rect">
            <a:avLst/>
          </a:prstGeom>
        </p:spPr>
        <p:txBody>
          <a:bodyPr vert="horz" lIns="432054" tIns="216027" rIns="432054" bIns="216027" rtlCol="0" anchor="ctr"/>
          <a:lstStyle>
            <a:lvl1pPr algn="ctr">
              <a:defRPr sz="4700">
                <a:solidFill>
                  <a:schemeClr val="tx2"/>
                </a:solidFill>
              </a:defRPr>
            </a:lvl1pPr>
          </a:lstStyle>
          <a:p>
            <a:fld id="{0C913308-F349-4B6D-A68A-DD1791B4A57B}" type="slidenum">
              <a:rPr lang="zh-CN" altLang="en-US" smtClean="0"/>
              <a:t>‹#›</a:t>
            </a:fld>
            <a:endParaRPr lang="zh-CN" altLang="en-US"/>
          </a:p>
        </p:txBody>
      </p:sp>
      <p:sp>
        <p:nvSpPr>
          <p:cNvPr id="3" name="Text Placeholder 2"/>
          <p:cNvSpPr>
            <a:spLocks noGrp="1"/>
          </p:cNvSpPr>
          <p:nvPr>
            <p:ph type="body" idx="1"/>
          </p:nvPr>
        </p:nvSpPr>
        <p:spPr>
          <a:xfrm>
            <a:off x="3090389" y="16855442"/>
            <a:ext cx="26253280" cy="21739385"/>
          </a:xfrm>
          <a:prstGeom prst="rect">
            <a:avLst/>
          </a:prstGeom>
        </p:spPr>
        <p:txBody>
          <a:bodyPr vert="horz" lIns="432054" tIns="216027" rIns="432054" bIns="216027"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320540" rtl="0" eaLnBrk="1" latinLnBrk="0" hangingPunct="1">
        <a:spcBef>
          <a:spcPct val="0"/>
        </a:spcBef>
        <a:buNone/>
        <a:defRPr sz="208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296162" indent="-1296162" algn="l" defTabSz="4320540" rtl="0" eaLnBrk="1" latinLnBrk="0" hangingPunct="1">
        <a:spcBef>
          <a:spcPct val="20000"/>
        </a:spcBef>
        <a:buClr>
          <a:schemeClr val="accent1"/>
        </a:buClr>
        <a:buSzPct val="100000"/>
        <a:buFont typeface="Symbol" pitchFamily="18" charset="2"/>
        <a:buChar char=""/>
        <a:defRPr sz="11300" kern="1200">
          <a:solidFill>
            <a:schemeClr val="tx2"/>
          </a:solidFill>
          <a:latin typeface="+mn-lt"/>
          <a:ea typeface="+mn-ea"/>
          <a:cs typeface="+mn-cs"/>
        </a:defRPr>
      </a:lvl1pPr>
      <a:lvl2pPr marL="2722843" indent="-1296162" algn="l" defTabSz="4320540" rtl="0" eaLnBrk="1" latinLnBrk="0" hangingPunct="1">
        <a:spcBef>
          <a:spcPct val="20000"/>
        </a:spcBef>
        <a:buClr>
          <a:schemeClr val="accent1"/>
        </a:buClr>
        <a:buSzPct val="100000"/>
        <a:buFont typeface="Symbol" pitchFamily="18" charset="2"/>
        <a:buChar char=""/>
        <a:defRPr sz="10400" kern="1200">
          <a:solidFill>
            <a:schemeClr val="tx2"/>
          </a:solidFill>
          <a:latin typeface="+mn-lt"/>
          <a:ea typeface="+mn-ea"/>
          <a:cs typeface="+mn-cs"/>
        </a:defRPr>
      </a:lvl2pPr>
      <a:lvl3pPr marL="4043008" indent="-1080135" algn="l" defTabSz="4320540" rtl="0" eaLnBrk="1" latinLnBrk="0" hangingPunct="1">
        <a:spcBef>
          <a:spcPct val="20000"/>
        </a:spcBef>
        <a:buClr>
          <a:schemeClr val="accent1"/>
        </a:buClr>
        <a:buSzPct val="100000"/>
        <a:buFont typeface="Symbol" pitchFamily="18" charset="2"/>
        <a:buChar char=""/>
        <a:defRPr sz="9500" kern="1200">
          <a:solidFill>
            <a:schemeClr val="tx2"/>
          </a:solidFill>
          <a:latin typeface="+mn-lt"/>
          <a:ea typeface="+mn-ea"/>
          <a:cs typeface="+mn-cs"/>
        </a:defRPr>
      </a:lvl3pPr>
      <a:lvl4pPr marL="5400675" indent="-1080135" algn="l" defTabSz="4320540" rtl="0" eaLnBrk="1" latinLnBrk="0" hangingPunct="1">
        <a:spcBef>
          <a:spcPct val="20000"/>
        </a:spcBef>
        <a:buClr>
          <a:schemeClr val="accent1"/>
        </a:buClr>
        <a:buSzPct val="100000"/>
        <a:buFont typeface="Symbol" pitchFamily="18" charset="2"/>
        <a:buChar char=""/>
        <a:defRPr sz="8500" kern="1200">
          <a:solidFill>
            <a:schemeClr val="tx2"/>
          </a:solidFill>
          <a:latin typeface="+mn-lt"/>
          <a:ea typeface="+mn-ea"/>
          <a:cs typeface="+mn-cs"/>
        </a:defRPr>
      </a:lvl4pPr>
      <a:lvl5pPr marL="6912864" indent="-1080135" algn="l" defTabSz="4320540" rtl="0" eaLnBrk="1" latinLnBrk="0" hangingPunct="1">
        <a:spcBef>
          <a:spcPct val="20000"/>
        </a:spcBef>
        <a:buClr>
          <a:schemeClr val="accent1"/>
        </a:buClr>
        <a:buSzPct val="100000"/>
        <a:buFont typeface="Symbol" pitchFamily="18" charset="2"/>
        <a:buChar char=""/>
        <a:defRPr sz="7600" kern="1200">
          <a:solidFill>
            <a:schemeClr val="tx2"/>
          </a:solidFill>
          <a:latin typeface="+mn-lt"/>
          <a:ea typeface="+mn-ea"/>
          <a:cs typeface="+mn-cs"/>
        </a:defRPr>
      </a:lvl5pPr>
      <a:lvl6pPr marL="8425053" indent="-1080135" algn="l" defTabSz="4320540" rtl="0" eaLnBrk="1" latinLnBrk="0" hangingPunct="1">
        <a:spcBef>
          <a:spcPts val="1814"/>
        </a:spcBef>
        <a:buClr>
          <a:schemeClr val="accent1"/>
        </a:buClr>
        <a:buFont typeface="Symbol" pitchFamily="18" charset="2"/>
        <a:buChar char="*"/>
        <a:defRPr sz="6600" kern="1200">
          <a:solidFill>
            <a:schemeClr val="tx2"/>
          </a:solidFill>
          <a:latin typeface="+mn-lt"/>
          <a:ea typeface="+mn-ea"/>
          <a:cs typeface="+mn-cs"/>
        </a:defRPr>
      </a:lvl6pPr>
      <a:lvl7pPr marL="9937242" indent="-1080135" algn="l" defTabSz="4320540" rtl="0" eaLnBrk="1" latinLnBrk="0" hangingPunct="1">
        <a:spcBef>
          <a:spcPts val="1814"/>
        </a:spcBef>
        <a:buClr>
          <a:schemeClr val="accent1"/>
        </a:buClr>
        <a:buFont typeface="Symbol" pitchFamily="18" charset="2"/>
        <a:buChar char="*"/>
        <a:defRPr sz="6600" kern="1200">
          <a:solidFill>
            <a:schemeClr val="tx2"/>
          </a:solidFill>
          <a:latin typeface="+mn-lt"/>
          <a:ea typeface="+mn-ea"/>
          <a:cs typeface="+mn-cs"/>
        </a:defRPr>
      </a:lvl7pPr>
      <a:lvl8pPr marL="11449431" indent="-1080135" algn="l" defTabSz="4320540" rtl="0" eaLnBrk="1" latinLnBrk="0" hangingPunct="1">
        <a:spcBef>
          <a:spcPts val="1814"/>
        </a:spcBef>
        <a:buClr>
          <a:schemeClr val="accent1"/>
        </a:buClr>
        <a:buFont typeface="Symbol" pitchFamily="18" charset="2"/>
        <a:buChar char="*"/>
        <a:defRPr sz="6600" kern="1200">
          <a:solidFill>
            <a:schemeClr val="tx2"/>
          </a:solidFill>
          <a:latin typeface="+mn-lt"/>
          <a:ea typeface="+mn-ea"/>
          <a:cs typeface="+mn-cs"/>
        </a:defRPr>
      </a:lvl8pPr>
      <a:lvl9pPr marL="12961620" indent="-1080135" algn="l" defTabSz="4320540" rtl="0" eaLnBrk="1" latinLnBrk="0" hangingPunct="1">
        <a:spcBef>
          <a:spcPts val="1814"/>
        </a:spcBef>
        <a:buClr>
          <a:schemeClr val="accent1"/>
        </a:buClr>
        <a:buFont typeface="Symbol" pitchFamily="18" charset="2"/>
        <a:buChar char="*"/>
        <a:defRPr sz="6600" kern="1200">
          <a:solidFill>
            <a:schemeClr val="tx2"/>
          </a:solidFill>
          <a:latin typeface="+mn-lt"/>
          <a:ea typeface="+mn-ea"/>
          <a:cs typeface="+mn-cs"/>
        </a:defRPr>
      </a:lvl9pPr>
    </p:bodyStyle>
    <p:otherStyle>
      <a:defPPr>
        <a:defRPr lang="en-US"/>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a:extLst>
              <a:ext uri="{BEBA8EAE-BF5A-486C-A8C5-ECC9F3942E4B}">
                <a14:imgProps xmlns:a14="http://schemas.microsoft.com/office/drawing/2010/main">
                  <a14:imgLayer r:embed="rId3">
                    <a14:imgEffect>
                      <a14:artisticMarker/>
                    </a14:imgEffect>
                    <a14:imgEffect>
                      <a14:saturation sat="0"/>
                    </a14:imgEffect>
                  </a14:imgLayer>
                </a14:imgProps>
              </a:ext>
              <a:ext uri="{28A0092B-C50C-407E-A947-70E740481C1C}">
                <a14:useLocalDpi xmlns:a14="http://schemas.microsoft.com/office/drawing/2010/main" val="0"/>
              </a:ext>
            </a:extLst>
          </a:blip>
          <a:stretch>
            <a:fillRect/>
          </a:stretch>
        </p:blipFill>
        <p:spPr>
          <a:xfrm>
            <a:off x="0" y="-97595"/>
            <a:ext cx="32404050" cy="43230687"/>
          </a:xfrm>
          <a:prstGeom prst="rect">
            <a:avLst/>
          </a:prstGeom>
        </p:spPr>
      </p:pic>
      <p:pic>
        <p:nvPicPr>
          <p:cNvPr id="6" name="Picture 187" descr="重点实验室徽标900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15193" y="37927942"/>
            <a:ext cx="5544616" cy="520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656426" y="8929292"/>
            <a:ext cx="28947216" cy="3046988"/>
          </a:xfrm>
          <a:prstGeom prst="rect">
            <a:avLst/>
          </a:prstGeom>
          <a:noFill/>
        </p:spPr>
        <p:txBody>
          <a:bodyPr wrap="square" rtlCol="0">
            <a:spAutoFit/>
          </a:bodyPr>
          <a:lstStyle/>
          <a:p>
            <a:r>
              <a:rPr lang="zh-CN" altLang="en-US" sz="9600" b="1" dirty="0" smtClean="0">
                <a:solidFill>
                  <a:srgbClr val="3333CC"/>
                </a:solidFill>
                <a:latin typeface="Arial" panose="020B0604020202020204" pitchFamily="34" charset="0"/>
                <a:cs typeface="Arial" panose="020B0604020202020204" pitchFamily="34" charset="0"/>
              </a:rPr>
              <a:t>报告题目：</a:t>
            </a:r>
            <a:r>
              <a:rPr lang="en-US" altLang="zh-CN" sz="9600" b="1" dirty="0">
                <a:solidFill>
                  <a:srgbClr val="0000CC"/>
                </a:solidFill>
                <a:latin typeface="Times New Roman" panose="02020603050405020304" pitchFamily="18" charset="0"/>
                <a:cs typeface="Times New Roman" panose="02020603050405020304" pitchFamily="18" charset="0"/>
              </a:rPr>
              <a:t>Selective oxidation and </a:t>
            </a:r>
            <a:r>
              <a:rPr lang="en-US" altLang="zh-CN" sz="9600" b="1" dirty="0" err="1">
                <a:solidFill>
                  <a:srgbClr val="0000CC"/>
                </a:solidFill>
                <a:latin typeface="Times New Roman" panose="02020603050405020304" pitchFamily="18" charset="0"/>
                <a:cs typeface="Times New Roman" panose="02020603050405020304" pitchFamily="18" charset="0"/>
              </a:rPr>
              <a:t>ammoxidation</a:t>
            </a:r>
            <a:r>
              <a:rPr lang="en-US" altLang="zh-CN" sz="9600" b="1" dirty="0">
                <a:solidFill>
                  <a:srgbClr val="0000CC"/>
                </a:solidFill>
                <a:latin typeface="Times New Roman" panose="02020603050405020304" pitchFamily="18" charset="0"/>
                <a:cs typeface="Times New Roman" panose="02020603050405020304" pitchFamily="18" charset="0"/>
              </a:rPr>
              <a:t> of aromatics</a:t>
            </a:r>
            <a:endParaRPr lang="zh-CN" altLang="zh-CN" sz="9600" b="1" dirty="0">
              <a:solidFill>
                <a:srgbClr val="0000CC"/>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1728417" y="12444652"/>
            <a:ext cx="28947216" cy="3046988"/>
          </a:xfrm>
          <a:prstGeom prst="rect">
            <a:avLst/>
          </a:prstGeom>
          <a:noFill/>
        </p:spPr>
        <p:txBody>
          <a:bodyPr wrap="square" rtlCol="0">
            <a:spAutoFit/>
          </a:bodyPr>
          <a:lstStyle/>
          <a:p>
            <a:r>
              <a:rPr lang="zh-CN" altLang="en-US" sz="9600" b="1" dirty="0" smtClean="0">
                <a:solidFill>
                  <a:srgbClr val="002060"/>
                </a:solidFill>
                <a:latin typeface="Arial" panose="020B0604020202020204" pitchFamily="34" charset="0"/>
                <a:cs typeface="Arial" panose="020B0604020202020204" pitchFamily="34" charset="0"/>
              </a:rPr>
              <a:t>报告人：</a:t>
            </a:r>
            <a:r>
              <a:rPr lang="en-US" altLang="zh-CN" sz="9600" b="1" dirty="0" smtClean="0">
                <a:solidFill>
                  <a:srgbClr val="002060"/>
                </a:solidFill>
                <a:latin typeface="Arial" panose="020B0604020202020204" pitchFamily="34" charset="0"/>
                <a:cs typeface="Arial" panose="020B0604020202020204" pitchFamily="34" charset="0"/>
              </a:rPr>
              <a:t>Professor </a:t>
            </a:r>
            <a:r>
              <a:rPr lang="en-US" altLang="zh-CN" sz="9600" b="1" dirty="0" err="1" smtClean="0">
                <a:solidFill>
                  <a:srgbClr val="002060"/>
                </a:solidFill>
                <a:latin typeface="Arial" panose="020B0604020202020204" pitchFamily="34" charset="0"/>
                <a:cs typeface="Arial" panose="020B0604020202020204" pitchFamily="34" charset="0"/>
              </a:rPr>
              <a:t>Linsheng</a:t>
            </a:r>
            <a:r>
              <a:rPr lang="en-US" altLang="zh-CN" sz="9600" b="1" dirty="0" smtClean="0">
                <a:solidFill>
                  <a:srgbClr val="002060"/>
                </a:solidFill>
                <a:latin typeface="Arial" panose="020B0604020202020204" pitchFamily="34" charset="0"/>
                <a:cs typeface="Arial" panose="020B0604020202020204" pitchFamily="34" charset="0"/>
              </a:rPr>
              <a:t> Wang</a:t>
            </a:r>
            <a:endParaRPr lang="zh-CN" altLang="zh-CN" sz="9600" b="1" dirty="0">
              <a:solidFill>
                <a:srgbClr val="002060"/>
              </a:solidFill>
              <a:latin typeface="Arial" panose="020B0604020202020204" pitchFamily="34" charset="0"/>
              <a:cs typeface="Arial" panose="020B0604020202020204" pitchFamily="34" charset="0"/>
            </a:endParaRPr>
          </a:p>
          <a:p>
            <a:r>
              <a:rPr lang="en-US" altLang="zh-CN" sz="9600" b="1" dirty="0" smtClean="0">
                <a:solidFill>
                  <a:srgbClr val="002060"/>
                </a:solidFill>
                <a:latin typeface="Arial" panose="020B0604020202020204" pitchFamily="34" charset="0"/>
                <a:cs typeface="Arial" panose="020B0604020202020204" pitchFamily="34" charset="0"/>
              </a:rPr>
              <a:t>             </a:t>
            </a:r>
            <a:r>
              <a:rPr lang="en-US" altLang="zh-CN" sz="9600" b="1" dirty="0">
                <a:solidFill>
                  <a:srgbClr val="002060"/>
                </a:solidFill>
              </a:rPr>
              <a:t>National Institute for Materials </a:t>
            </a:r>
            <a:r>
              <a:rPr lang="en-US" altLang="zh-CN" sz="9600" b="1" dirty="0" smtClean="0">
                <a:solidFill>
                  <a:srgbClr val="002060"/>
                </a:solidFill>
              </a:rPr>
              <a:t>Science, Japan</a:t>
            </a:r>
            <a:endParaRPr lang="es-ES" altLang="zh-CN" sz="9600" b="1" dirty="0" smtClean="0">
              <a:solidFill>
                <a:srgbClr val="002060"/>
              </a:solidFill>
              <a:latin typeface="Arial" panose="020B0604020202020204" pitchFamily="34" charset="0"/>
              <a:cs typeface="Arial" panose="020B0604020202020204" pitchFamily="34" charset="0"/>
            </a:endParaRPr>
          </a:p>
        </p:txBody>
      </p:sp>
      <p:sp>
        <p:nvSpPr>
          <p:cNvPr id="11" name="TextBox 10"/>
          <p:cNvSpPr txBox="1"/>
          <p:nvPr/>
        </p:nvSpPr>
        <p:spPr>
          <a:xfrm>
            <a:off x="1771880" y="16083688"/>
            <a:ext cx="28947216" cy="22252245"/>
          </a:xfrm>
          <a:prstGeom prst="rect">
            <a:avLst/>
          </a:prstGeom>
          <a:noFill/>
        </p:spPr>
        <p:txBody>
          <a:bodyPr wrap="square" rtlCol="0">
            <a:spAutoFit/>
          </a:bodyPr>
          <a:lstStyle/>
          <a:p>
            <a:r>
              <a:rPr lang="zh-CN" altLang="en-US" sz="8000" b="1" dirty="0" smtClean="0">
                <a:solidFill>
                  <a:srgbClr val="002060"/>
                </a:solidFill>
                <a:latin typeface="Times New Roman" panose="02020603050405020304" pitchFamily="18" charset="0"/>
                <a:cs typeface="Times New Roman" panose="02020603050405020304" pitchFamily="18" charset="0"/>
              </a:rPr>
              <a:t>王林胜博士</a:t>
            </a:r>
            <a:r>
              <a:rPr lang="en-US" altLang="zh-CN" sz="8000" b="1" dirty="0" smtClean="0">
                <a:solidFill>
                  <a:srgbClr val="002060"/>
                </a:solidFill>
                <a:latin typeface="Times New Roman" panose="02020603050405020304" pitchFamily="18" charset="0"/>
                <a:cs typeface="Times New Roman" panose="02020603050405020304" pitchFamily="18" charset="0"/>
              </a:rPr>
              <a:t>1983</a:t>
            </a:r>
            <a:r>
              <a:rPr lang="zh-CN" altLang="en-US" sz="8000" b="1" dirty="0" smtClean="0">
                <a:solidFill>
                  <a:srgbClr val="002060"/>
                </a:solidFill>
                <a:latin typeface="Times New Roman" panose="02020603050405020304" pitchFamily="18" charset="0"/>
                <a:cs typeface="Times New Roman" panose="02020603050405020304" pitchFamily="18" charset="0"/>
              </a:rPr>
              <a:t>年毕业于吉林大学，</a:t>
            </a:r>
            <a:r>
              <a:rPr lang="en-US" altLang="zh-CN" sz="8000" b="1" dirty="0" smtClean="0">
                <a:solidFill>
                  <a:srgbClr val="002060"/>
                </a:solidFill>
                <a:latin typeface="Times New Roman" panose="02020603050405020304" pitchFamily="18" charset="0"/>
                <a:cs typeface="Times New Roman" panose="02020603050405020304" pitchFamily="18" charset="0"/>
              </a:rPr>
              <a:t>1999</a:t>
            </a:r>
            <a:r>
              <a:rPr lang="zh-CN" altLang="en-US" sz="8000" b="1" dirty="0" smtClean="0">
                <a:solidFill>
                  <a:srgbClr val="002060"/>
                </a:solidFill>
                <a:latin typeface="Times New Roman" panose="02020603050405020304" pitchFamily="18" charset="0"/>
                <a:cs typeface="Times New Roman" panose="02020603050405020304" pitchFamily="18" charset="0"/>
              </a:rPr>
              <a:t>年在日本北海道大学或博士学位。</a:t>
            </a:r>
            <a:r>
              <a:rPr lang="en-US" altLang="zh-CN" sz="8000" b="1" dirty="0">
                <a:solidFill>
                  <a:srgbClr val="002060"/>
                </a:solidFill>
                <a:latin typeface="Times New Roman" panose="02020603050405020304" pitchFamily="18" charset="0"/>
                <a:cs typeface="Times New Roman" panose="02020603050405020304" pitchFamily="18" charset="0"/>
              </a:rPr>
              <a:t>1983-1997</a:t>
            </a:r>
            <a:r>
              <a:rPr lang="ja-JP" altLang="zh-CN" sz="8000" b="1" dirty="0">
                <a:solidFill>
                  <a:srgbClr val="002060"/>
                </a:solidFill>
                <a:latin typeface="Times New Roman" panose="02020603050405020304" pitchFamily="18" charset="0"/>
                <a:cs typeface="Times New Roman" panose="02020603050405020304" pitchFamily="18" charset="0"/>
              </a:rPr>
              <a:t>中国科学院大連化学物理研究所 </a:t>
            </a:r>
            <a:r>
              <a:rPr lang="zh-CN" altLang="zh-CN" sz="8000" b="1" dirty="0">
                <a:solidFill>
                  <a:srgbClr val="002060"/>
                </a:solidFill>
                <a:latin typeface="Times New Roman" panose="02020603050405020304" pitchFamily="18" charset="0"/>
                <a:cs typeface="Times New Roman" panose="02020603050405020304" pitchFamily="18" charset="0"/>
              </a:rPr>
              <a:t>助理研究员，</a:t>
            </a:r>
            <a:r>
              <a:rPr lang="ja-JP" altLang="zh-CN" sz="8000" b="1" dirty="0">
                <a:solidFill>
                  <a:srgbClr val="002060"/>
                </a:solidFill>
                <a:latin typeface="Times New Roman" panose="02020603050405020304" pitchFamily="18" charset="0"/>
                <a:cs typeface="Times New Roman" panose="02020603050405020304" pitchFamily="18" charset="0"/>
              </a:rPr>
              <a:t>2000-2006</a:t>
            </a:r>
            <a:r>
              <a:rPr lang="zh-CN" altLang="zh-CN" sz="8000" b="1" dirty="0">
                <a:solidFill>
                  <a:srgbClr val="002060"/>
                </a:solidFill>
                <a:latin typeface="Times New Roman" panose="02020603050405020304" pitchFamily="18" charset="0"/>
                <a:cs typeface="Times New Roman" panose="02020603050405020304" pitchFamily="18" charset="0"/>
              </a:rPr>
              <a:t>日本产业技术综合研究所</a:t>
            </a:r>
            <a:r>
              <a:rPr lang="ja-JP" altLang="zh-CN" sz="8000" b="1" dirty="0">
                <a:solidFill>
                  <a:srgbClr val="002060"/>
                </a:solidFill>
                <a:latin typeface="Times New Roman" panose="02020603050405020304" pitchFamily="18" charset="0"/>
                <a:cs typeface="Times New Roman" panose="02020603050405020304" pitchFamily="18" charset="0"/>
              </a:rPr>
              <a:t> STA</a:t>
            </a:r>
            <a:r>
              <a:rPr lang="zh-CN" altLang="zh-CN" sz="8000" b="1" dirty="0">
                <a:solidFill>
                  <a:srgbClr val="002060"/>
                </a:solidFill>
                <a:latin typeface="Times New Roman" panose="02020603050405020304" pitchFamily="18" charset="0"/>
                <a:cs typeface="Times New Roman" panose="02020603050405020304" pitchFamily="18" charset="0"/>
              </a:rPr>
              <a:t>、</a:t>
            </a:r>
            <a:r>
              <a:rPr lang="ja-JP" altLang="zh-CN" sz="8000" b="1" dirty="0">
                <a:solidFill>
                  <a:srgbClr val="002060"/>
                </a:solidFill>
                <a:latin typeface="Times New Roman" panose="02020603050405020304" pitchFamily="18" charset="0"/>
                <a:cs typeface="Times New Roman" panose="02020603050405020304" pitchFamily="18" charset="0"/>
              </a:rPr>
              <a:t>NEDO</a:t>
            </a:r>
            <a:r>
              <a:rPr lang="zh-CN" altLang="zh-CN" sz="8000" b="1" dirty="0">
                <a:solidFill>
                  <a:srgbClr val="002060"/>
                </a:solidFill>
                <a:latin typeface="Times New Roman" panose="02020603050405020304" pitchFamily="18" charset="0"/>
                <a:cs typeface="Times New Roman" panose="02020603050405020304" pitchFamily="18" charset="0"/>
              </a:rPr>
              <a:t>特别研究员；</a:t>
            </a:r>
            <a:r>
              <a:rPr lang="en-US" altLang="zh-CN" sz="8000" b="1" dirty="0">
                <a:solidFill>
                  <a:srgbClr val="002060"/>
                </a:solidFill>
                <a:latin typeface="Times New Roman" panose="02020603050405020304" pitchFamily="18" charset="0"/>
                <a:cs typeface="Times New Roman" panose="02020603050405020304" pitchFamily="18" charset="0"/>
              </a:rPr>
              <a:t>2007</a:t>
            </a:r>
            <a:r>
              <a:rPr lang="zh-CN" altLang="zh-CN" sz="8000" b="1" dirty="0">
                <a:solidFill>
                  <a:srgbClr val="002060"/>
                </a:solidFill>
                <a:latin typeface="Times New Roman" panose="02020603050405020304" pitchFamily="18" charset="0"/>
                <a:cs typeface="Times New Roman" panose="02020603050405020304" pitchFamily="18" charset="0"/>
              </a:rPr>
              <a:t>年</a:t>
            </a:r>
            <a:r>
              <a:rPr lang="en-US" altLang="zh-CN" sz="8000" b="1" dirty="0">
                <a:solidFill>
                  <a:srgbClr val="002060"/>
                </a:solidFill>
                <a:latin typeface="Times New Roman" panose="02020603050405020304" pitchFamily="18" charset="0"/>
                <a:cs typeface="Times New Roman" panose="02020603050405020304" pitchFamily="18" charset="0"/>
              </a:rPr>
              <a:t>11</a:t>
            </a:r>
            <a:r>
              <a:rPr lang="zh-CN" altLang="zh-CN" sz="8000" b="1" dirty="0">
                <a:solidFill>
                  <a:srgbClr val="002060"/>
                </a:solidFill>
                <a:latin typeface="Times New Roman" panose="02020603050405020304" pitchFamily="18" charset="0"/>
                <a:cs typeface="Times New Roman" panose="02020603050405020304" pitchFamily="18" charset="0"/>
              </a:rPr>
              <a:t>月～</a:t>
            </a:r>
            <a:r>
              <a:rPr lang="en-US" altLang="zh-CN" sz="8000" b="1" dirty="0">
                <a:solidFill>
                  <a:srgbClr val="002060"/>
                </a:solidFill>
                <a:latin typeface="Times New Roman" panose="02020603050405020304" pitchFamily="18" charset="0"/>
                <a:cs typeface="Times New Roman" panose="02020603050405020304" pitchFamily="18" charset="0"/>
              </a:rPr>
              <a:t>2009</a:t>
            </a:r>
            <a:r>
              <a:rPr lang="ja-JP" altLang="zh-CN" sz="8000" b="1" dirty="0">
                <a:solidFill>
                  <a:srgbClr val="002060"/>
                </a:solidFill>
                <a:latin typeface="Times New Roman" panose="02020603050405020304" pitchFamily="18" charset="0"/>
                <a:cs typeface="Times New Roman" panose="02020603050405020304" pitchFamily="18" charset="0"/>
              </a:rPr>
              <a:t>年</a:t>
            </a:r>
            <a:r>
              <a:rPr lang="en-US" altLang="zh-CN" sz="8000" b="1" dirty="0">
                <a:solidFill>
                  <a:srgbClr val="002060"/>
                </a:solidFill>
                <a:latin typeface="Times New Roman" panose="02020603050405020304" pitchFamily="18" charset="0"/>
                <a:cs typeface="Times New Roman" panose="02020603050405020304" pitchFamily="18" charset="0"/>
              </a:rPr>
              <a:t> 3</a:t>
            </a:r>
            <a:r>
              <a:rPr lang="ja-JP" altLang="zh-CN" sz="8000" b="1" dirty="0">
                <a:solidFill>
                  <a:srgbClr val="002060"/>
                </a:solidFill>
                <a:latin typeface="Times New Roman" panose="02020603050405020304" pitchFamily="18" charset="0"/>
                <a:cs typeface="Times New Roman" panose="02020603050405020304" pitchFamily="18" charset="0"/>
              </a:rPr>
              <a:t>月 </a:t>
            </a:r>
            <a:r>
              <a:rPr lang="zh-CN" altLang="zh-CN" sz="8000" b="1" dirty="0">
                <a:solidFill>
                  <a:srgbClr val="002060"/>
                </a:solidFill>
                <a:latin typeface="Times New Roman" panose="02020603050405020304" pitchFamily="18" charset="0"/>
                <a:cs typeface="Times New Roman" panose="02020603050405020304" pitchFamily="18" charset="0"/>
              </a:rPr>
              <a:t>東京大学</a:t>
            </a:r>
            <a:r>
              <a:rPr lang="en-US" altLang="zh-CN" sz="8000" b="1" dirty="0">
                <a:solidFill>
                  <a:srgbClr val="002060"/>
                </a:solidFill>
                <a:latin typeface="Times New Roman" panose="02020603050405020304" pitchFamily="18" charset="0"/>
                <a:cs typeface="Times New Roman" panose="02020603050405020304" pitchFamily="18" charset="0"/>
              </a:rPr>
              <a:t>, </a:t>
            </a:r>
            <a:r>
              <a:rPr lang="zh-CN" altLang="zh-CN" sz="8000" b="1" dirty="0">
                <a:solidFill>
                  <a:srgbClr val="002060"/>
                </a:solidFill>
                <a:latin typeface="Times New Roman" panose="02020603050405020304" pitchFamily="18" charset="0"/>
                <a:cs typeface="Times New Roman" panose="02020603050405020304" pitchFamily="18" charset="0"/>
              </a:rPr>
              <a:t>産学連携研究員；</a:t>
            </a:r>
            <a:r>
              <a:rPr lang="en-US" altLang="zh-CN" sz="8000" b="1" dirty="0">
                <a:solidFill>
                  <a:srgbClr val="002060"/>
                </a:solidFill>
                <a:latin typeface="Times New Roman" panose="02020603050405020304" pitchFamily="18" charset="0"/>
                <a:cs typeface="Times New Roman" panose="02020603050405020304" pitchFamily="18" charset="0"/>
              </a:rPr>
              <a:t>2017</a:t>
            </a:r>
            <a:r>
              <a:rPr lang="zh-CN" altLang="zh-CN" sz="8000" b="1" dirty="0">
                <a:solidFill>
                  <a:srgbClr val="002060"/>
                </a:solidFill>
                <a:latin typeface="Times New Roman" panose="02020603050405020304" pitchFamily="18" charset="0"/>
                <a:cs typeface="Times New Roman" panose="02020603050405020304" pitchFamily="18" charset="0"/>
              </a:rPr>
              <a:t>年 </a:t>
            </a:r>
            <a:r>
              <a:rPr lang="en-US" altLang="zh-CN" sz="8000" b="1" dirty="0">
                <a:solidFill>
                  <a:srgbClr val="002060"/>
                </a:solidFill>
                <a:latin typeface="Times New Roman" panose="02020603050405020304" pitchFamily="18" charset="0"/>
                <a:cs typeface="Times New Roman" panose="02020603050405020304" pitchFamily="18" charset="0"/>
              </a:rPr>
              <a:t>1</a:t>
            </a:r>
            <a:r>
              <a:rPr lang="zh-CN" altLang="zh-CN" sz="8000" b="1" dirty="0">
                <a:solidFill>
                  <a:srgbClr val="002060"/>
                </a:solidFill>
                <a:latin typeface="Times New Roman" panose="02020603050405020304" pitchFamily="18" charset="0"/>
                <a:cs typeface="Times New Roman" panose="02020603050405020304" pitchFamily="18" charset="0"/>
              </a:rPr>
              <a:t>月～</a:t>
            </a:r>
            <a:r>
              <a:rPr lang="ja-JP" altLang="zh-CN" sz="8000" b="1" dirty="0">
                <a:solidFill>
                  <a:srgbClr val="002060"/>
                </a:solidFill>
                <a:latin typeface="Times New Roman" panose="02020603050405020304" pitchFamily="18" charset="0"/>
                <a:cs typeface="Times New Roman" panose="02020603050405020304" pitchFamily="18" charset="0"/>
              </a:rPr>
              <a:t>今 物貭材料研究</a:t>
            </a:r>
            <a:r>
              <a:rPr lang="zh-CN" altLang="zh-CN" sz="8000" b="1" dirty="0">
                <a:solidFill>
                  <a:srgbClr val="002060"/>
                </a:solidFill>
                <a:latin typeface="Times New Roman" panose="02020603050405020304" pitchFamily="18" charset="0"/>
                <a:cs typeface="Times New Roman" panose="02020603050405020304" pitchFamily="18" charset="0"/>
              </a:rPr>
              <a:t>机构</a:t>
            </a:r>
            <a:r>
              <a:rPr lang="en-US" altLang="zh-CN" sz="8000" b="1" dirty="0" err="1">
                <a:solidFill>
                  <a:srgbClr val="002060"/>
                </a:solidFill>
                <a:latin typeface="Times New Roman" panose="02020603050405020304" pitchFamily="18" charset="0"/>
                <a:cs typeface="Times New Roman" panose="02020603050405020304" pitchFamily="18" charset="0"/>
              </a:rPr>
              <a:t>NIMS</a:t>
            </a:r>
            <a:r>
              <a:rPr lang="ja-JP" altLang="zh-CN" sz="8000" b="1" dirty="0">
                <a:solidFill>
                  <a:srgbClr val="002060"/>
                </a:solidFill>
                <a:latin typeface="Times New Roman" panose="02020603050405020304" pitchFamily="18" charset="0"/>
                <a:cs typeface="Times New Roman" panose="02020603050405020304" pitchFamily="18" charset="0"/>
              </a:rPr>
              <a:t>特別研究員</a:t>
            </a:r>
            <a:r>
              <a:rPr lang="zh-CN" altLang="zh-CN" sz="8000" b="1" dirty="0" smtClean="0">
                <a:solidFill>
                  <a:srgbClr val="002060"/>
                </a:solidFill>
                <a:latin typeface="Times New Roman" panose="02020603050405020304" pitchFamily="18" charset="0"/>
                <a:cs typeface="Times New Roman" panose="02020603050405020304" pitchFamily="18" charset="0"/>
              </a:rPr>
              <a:t>。</a:t>
            </a:r>
            <a:endParaRPr lang="en-US" altLang="zh-CN" sz="8000" b="1" dirty="0">
              <a:solidFill>
                <a:srgbClr val="002060"/>
              </a:solidFill>
              <a:latin typeface="Times New Roman" panose="02020603050405020304" pitchFamily="18" charset="0"/>
              <a:cs typeface="Times New Roman" panose="02020603050405020304" pitchFamily="18" charset="0"/>
            </a:endParaRPr>
          </a:p>
          <a:p>
            <a:r>
              <a:rPr lang="en-US" altLang="zh-CN" sz="8000" b="1" dirty="0" smtClean="0">
                <a:solidFill>
                  <a:srgbClr val="002060"/>
                </a:solidFill>
                <a:latin typeface="Times New Roman" panose="02020603050405020304" pitchFamily="18" charset="0"/>
                <a:cs typeface="Times New Roman" panose="02020603050405020304" pitchFamily="18" charset="0"/>
              </a:rPr>
              <a:t>    1993</a:t>
            </a:r>
            <a:r>
              <a:rPr lang="zh-CN" altLang="zh-CN" sz="8000" b="1" dirty="0" smtClean="0">
                <a:solidFill>
                  <a:srgbClr val="002060"/>
                </a:solidFill>
                <a:latin typeface="Times New Roman" panose="02020603050405020304" pitchFamily="18" charset="0"/>
                <a:cs typeface="Times New Roman" panose="02020603050405020304" pitchFamily="18" charset="0"/>
              </a:rPr>
              <a:t>年首次</a:t>
            </a:r>
            <a:r>
              <a:rPr lang="zh-CN" altLang="zh-CN" sz="8000" b="1" dirty="0">
                <a:solidFill>
                  <a:srgbClr val="002060"/>
                </a:solidFill>
                <a:latin typeface="Times New Roman" panose="02020603050405020304" pitchFamily="18" charset="0"/>
                <a:cs typeface="Times New Roman" panose="02020603050405020304" pitchFamily="18" charset="0"/>
              </a:rPr>
              <a:t>发现甲烷在</a:t>
            </a:r>
            <a:r>
              <a:rPr lang="en-US" altLang="zh-CN" sz="8000" b="1" dirty="0">
                <a:solidFill>
                  <a:srgbClr val="002060"/>
                </a:solidFill>
                <a:latin typeface="Times New Roman" panose="02020603050405020304" pitchFamily="18" charset="0"/>
                <a:cs typeface="Times New Roman" panose="02020603050405020304" pitchFamily="18" charset="0"/>
              </a:rPr>
              <a:t>Mo / HZSM-5</a:t>
            </a:r>
            <a:r>
              <a:rPr lang="zh-CN" altLang="zh-CN" sz="8000" b="1" dirty="0">
                <a:solidFill>
                  <a:srgbClr val="002060"/>
                </a:solidFill>
                <a:latin typeface="Times New Roman" panose="02020603050405020304" pitchFamily="18" charset="0"/>
                <a:cs typeface="Times New Roman" panose="02020603050405020304" pitchFamily="18" charset="0"/>
              </a:rPr>
              <a:t>催化剂上选择性转化制苯和氢的新催化反应，</a:t>
            </a:r>
            <a:r>
              <a:rPr lang="en-US" altLang="zh-CN" sz="8000" b="1" dirty="0">
                <a:solidFill>
                  <a:srgbClr val="002060"/>
                </a:solidFill>
                <a:latin typeface="Times New Roman" panose="02020603050405020304" pitchFamily="18" charset="0"/>
                <a:cs typeface="Times New Roman" panose="02020603050405020304" pitchFamily="18" charset="0"/>
              </a:rPr>
              <a:t>2005</a:t>
            </a:r>
            <a:r>
              <a:rPr lang="zh-CN" altLang="zh-CN" sz="8000" b="1" dirty="0">
                <a:solidFill>
                  <a:srgbClr val="002060"/>
                </a:solidFill>
                <a:latin typeface="Times New Roman" panose="02020603050405020304" pitchFamily="18" charset="0"/>
                <a:cs typeface="Times New Roman" panose="02020603050405020304" pitchFamily="18" charset="0"/>
              </a:rPr>
              <a:t>年获国家自然科学二等奖。随后发现了甲烷和二氧化碳在</a:t>
            </a:r>
            <a:r>
              <a:rPr lang="en-US" altLang="zh-CN" sz="8000" b="1" dirty="0">
                <a:solidFill>
                  <a:srgbClr val="002060"/>
                </a:solidFill>
                <a:latin typeface="Times New Roman" panose="02020603050405020304" pitchFamily="18" charset="0"/>
                <a:cs typeface="Times New Roman" panose="02020603050405020304" pitchFamily="18" charset="0"/>
              </a:rPr>
              <a:t>Re / HZSM-5</a:t>
            </a:r>
            <a:r>
              <a:rPr lang="zh-CN" altLang="zh-CN" sz="8000" b="1" dirty="0">
                <a:solidFill>
                  <a:srgbClr val="002060"/>
                </a:solidFill>
                <a:latin typeface="Times New Roman" panose="02020603050405020304" pitchFamily="18" charset="0"/>
                <a:cs typeface="Times New Roman" panose="02020603050405020304" pitchFamily="18" charset="0"/>
              </a:rPr>
              <a:t>催化剂上制苯和氢的反应及在膜反应器中通过使化学平衡移动提高甲烷转化率，实现由甲烷一步制取苯和超纯氢。</a:t>
            </a:r>
            <a:r>
              <a:rPr lang="en-US" altLang="zh-CN" sz="8000" b="1" dirty="0">
                <a:solidFill>
                  <a:srgbClr val="002060"/>
                </a:solidFill>
                <a:latin typeface="Times New Roman" panose="02020603050405020304" pitchFamily="18" charset="0"/>
                <a:cs typeface="Times New Roman" panose="02020603050405020304" pitchFamily="18" charset="0"/>
              </a:rPr>
              <a:t>2007</a:t>
            </a:r>
            <a:r>
              <a:rPr lang="zh-CN" altLang="zh-CN" sz="8000" b="1" dirty="0">
                <a:solidFill>
                  <a:srgbClr val="002060"/>
                </a:solidFill>
                <a:latin typeface="Times New Roman" panose="02020603050405020304" pitchFamily="18" charset="0"/>
                <a:cs typeface="Times New Roman" panose="02020603050405020304" pitchFamily="18" charset="0"/>
              </a:rPr>
              <a:t>年发现并开发了透氢速率常数较市贩膜材料高出一个数量级的</a:t>
            </a:r>
            <a:r>
              <a:rPr lang="en-US" altLang="zh-CN" sz="8000" b="1" dirty="0" err="1">
                <a:solidFill>
                  <a:srgbClr val="002060"/>
                </a:solidFill>
                <a:latin typeface="Times New Roman" panose="02020603050405020304" pitchFamily="18" charset="0"/>
                <a:cs typeface="Times New Roman" panose="02020603050405020304" pitchFamily="18" charset="0"/>
              </a:rPr>
              <a:t>Pd</a:t>
            </a:r>
            <a:r>
              <a:rPr lang="en-US" altLang="zh-CN" sz="8000" b="1" dirty="0">
                <a:solidFill>
                  <a:srgbClr val="002060"/>
                </a:solidFill>
                <a:latin typeface="Times New Roman" panose="02020603050405020304" pitchFamily="18" charset="0"/>
                <a:cs typeface="Times New Roman" panose="02020603050405020304" pitchFamily="18" charset="0"/>
              </a:rPr>
              <a:t>-Ag-Ru</a:t>
            </a:r>
            <a:r>
              <a:rPr lang="zh-CN" altLang="zh-CN" sz="8000" b="1" dirty="0">
                <a:solidFill>
                  <a:srgbClr val="002060"/>
                </a:solidFill>
                <a:latin typeface="Times New Roman" panose="02020603050405020304" pitchFamily="18" charset="0"/>
                <a:cs typeface="Times New Roman" panose="02020603050405020304" pitchFamily="18" charset="0"/>
              </a:rPr>
              <a:t>三元合金复合膜</a:t>
            </a:r>
            <a:r>
              <a:rPr lang="zh-CN" altLang="zh-CN" sz="8000" b="1" dirty="0" smtClean="0">
                <a:solidFill>
                  <a:srgbClr val="002060"/>
                </a:solidFill>
                <a:latin typeface="Times New Roman" panose="02020603050405020304" pitchFamily="18" charset="0"/>
                <a:cs typeface="Times New Roman" panose="02020603050405020304" pitchFamily="18" charset="0"/>
              </a:rPr>
              <a:t>。</a:t>
            </a:r>
            <a:r>
              <a:rPr lang="en-US" altLang="zh-CN" sz="8000" b="1" dirty="0" smtClean="0">
                <a:solidFill>
                  <a:srgbClr val="002060"/>
                </a:solidFill>
                <a:latin typeface="Times New Roman" panose="02020603050405020304" pitchFamily="18" charset="0"/>
                <a:cs typeface="Times New Roman" panose="02020603050405020304" pitchFamily="18" charset="0"/>
              </a:rPr>
              <a:t>  </a:t>
            </a:r>
          </a:p>
          <a:p>
            <a:r>
              <a:rPr lang="en-US" altLang="zh-CN" sz="8000" b="1" dirty="0">
                <a:solidFill>
                  <a:srgbClr val="002060"/>
                </a:solidFill>
                <a:latin typeface="Times New Roman" panose="02020603050405020304" pitchFamily="18" charset="0"/>
                <a:cs typeface="Times New Roman" panose="02020603050405020304" pitchFamily="18" charset="0"/>
              </a:rPr>
              <a:t> </a:t>
            </a:r>
            <a:r>
              <a:rPr lang="en-US" altLang="zh-CN" sz="8000" b="1" dirty="0" smtClean="0">
                <a:solidFill>
                  <a:srgbClr val="002060"/>
                </a:solidFill>
                <a:latin typeface="Times New Roman" panose="02020603050405020304" pitchFamily="18" charset="0"/>
                <a:cs typeface="Times New Roman" panose="02020603050405020304" pitchFamily="18" charset="0"/>
              </a:rPr>
              <a:t>   2008-2016</a:t>
            </a:r>
            <a:r>
              <a:rPr lang="zh-CN" altLang="zh-CN" sz="8000" b="1" dirty="0">
                <a:solidFill>
                  <a:srgbClr val="002060"/>
                </a:solidFill>
                <a:latin typeface="Times New Roman" panose="02020603050405020304" pitchFamily="18" charset="0"/>
                <a:cs typeface="Times New Roman" panose="02020603050405020304" pitchFamily="18" charset="0"/>
              </a:rPr>
              <a:t>年间在</a:t>
            </a:r>
            <a:r>
              <a:rPr lang="en-US" altLang="zh-CN" sz="8000" b="1" dirty="0">
                <a:solidFill>
                  <a:srgbClr val="002060"/>
                </a:solidFill>
                <a:latin typeface="Times New Roman" panose="02020603050405020304" pitchFamily="18" charset="0"/>
                <a:cs typeface="Times New Roman" panose="02020603050405020304" pitchFamily="18" charset="0"/>
              </a:rPr>
              <a:t>0.5-0.7nm </a:t>
            </a:r>
            <a:r>
              <a:rPr lang="zh-CN" altLang="zh-CN" sz="8000" b="1" dirty="0">
                <a:solidFill>
                  <a:srgbClr val="002060"/>
                </a:solidFill>
                <a:latin typeface="Times New Roman" panose="02020603050405020304" pitchFamily="18" charset="0"/>
                <a:cs typeface="Times New Roman" panose="02020603050405020304" pitchFamily="18" charset="0"/>
              </a:rPr>
              <a:t>的亚纳米空间调制了</a:t>
            </a:r>
            <a:r>
              <a:rPr lang="en-US" altLang="zh-CN" sz="8000" b="1" dirty="0">
                <a:solidFill>
                  <a:srgbClr val="002060"/>
                </a:solidFill>
                <a:latin typeface="Times New Roman" panose="02020603050405020304" pitchFamily="18" charset="0"/>
                <a:cs typeface="Times New Roman" panose="02020603050405020304" pitchFamily="18" charset="0"/>
              </a:rPr>
              <a:t>Pt, </a:t>
            </a:r>
            <a:r>
              <a:rPr lang="en-US" altLang="zh-CN" sz="8000" b="1" dirty="0" err="1">
                <a:solidFill>
                  <a:srgbClr val="002060"/>
                </a:solidFill>
                <a:latin typeface="Times New Roman" panose="02020603050405020304" pitchFamily="18" charset="0"/>
                <a:cs typeface="Times New Roman" panose="02020603050405020304" pitchFamily="18" charset="0"/>
              </a:rPr>
              <a:t>Ir</a:t>
            </a:r>
            <a:r>
              <a:rPr lang="en-US" altLang="zh-CN" sz="8000" b="1" dirty="0">
                <a:solidFill>
                  <a:srgbClr val="002060"/>
                </a:solidFill>
                <a:latin typeface="Times New Roman" panose="02020603050405020304" pitchFamily="18" charset="0"/>
                <a:cs typeface="Times New Roman" panose="02020603050405020304" pitchFamily="18" charset="0"/>
              </a:rPr>
              <a:t> </a:t>
            </a:r>
            <a:r>
              <a:rPr lang="zh-CN" altLang="zh-CN" sz="8000" b="1" dirty="0">
                <a:solidFill>
                  <a:srgbClr val="002060"/>
                </a:solidFill>
                <a:latin typeface="Times New Roman" panose="02020603050405020304" pitchFamily="18" charset="0"/>
                <a:cs typeface="Times New Roman" panose="02020603050405020304" pitchFamily="18" charset="0"/>
              </a:rPr>
              <a:t>及</a:t>
            </a:r>
            <a:r>
              <a:rPr lang="en-US" altLang="zh-CN" sz="8000" b="1" dirty="0">
                <a:solidFill>
                  <a:srgbClr val="002060"/>
                </a:solidFill>
                <a:latin typeface="Times New Roman" panose="02020603050405020304" pitchFamily="18" charset="0"/>
                <a:cs typeface="Times New Roman" panose="02020603050405020304" pitchFamily="18" charset="0"/>
              </a:rPr>
              <a:t> Ni</a:t>
            </a:r>
            <a:r>
              <a:rPr lang="zh-CN" altLang="zh-CN" sz="8000" b="1" dirty="0">
                <a:solidFill>
                  <a:srgbClr val="002060"/>
                </a:solidFill>
                <a:latin typeface="Times New Roman" panose="02020603050405020304" pitchFamily="18" charset="0"/>
                <a:cs typeface="Times New Roman" panose="02020603050405020304" pitchFamily="18" charset="0"/>
              </a:rPr>
              <a:t>单金属及合金原子簇催化剂，在分子筛的亚纳米限域空间开展高难度选择氧化反应及氨氧化反应合成，在世界上率先开发出苯和分子氧一步制苯酚的高效高选择性催化剂及乙烷制乙</a:t>
            </a:r>
            <a:r>
              <a:rPr lang="ja-JP" altLang="zh-CN" sz="8000" b="1" dirty="0">
                <a:solidFill>
                  <a:srgbClr val="002060"/>
                </a:solidFill>
                <a:latin typeface="Times New Roman" panose="02020603050405020304" pitchFamily="18" charset="0"/>
                <a:cs typeface="Times New Roman" panose="02020603050405020304" pitchFamily="18" charset="0"/>
              </a:rPr>
              <a:t>腈</a:t>
            </a:r>
            <a:r>
              <a:rPr lang="zh-CN" altLang="zh-CN" sz="8000" b="1" dirty="0">
                <a:solidFill>
                  <a:srgbClr val="002060"/>
                </a:solidFill>
                <a:latin typeface="Times New Roman" panose="02020603050405020304" pitchFamily="18" charset="0"/>
                <a:cs typeface="Times New Roman" panose="02020603050405020304" pitchFamily="18" charset="0"/>
              </a:rPr>
              <a:t>和丙烷制丙烯</a:t>
            </a:r>
            <a:r>
              <a:rPr lang="ja-JP" altLang="zh-CN" sz="8000" b="1" dirty="0">
                <a:solidFill>
                  <a:srgbClr val="002060"/>
                </a:solidFill>
                <a:latin typeface="Times New Roman" panose="02020603050405020304" pitchFamily="18" charset="0"/>
                <a:cs typeface="Times New Roman" panose="02020603050405020304" pitchFamily="18" charset="0"/>
              </a:rPr>
              <a:t>腈</a:t>
            </a:r>
            <a:r>
              <a:rPr lang="zh-CN" altLang="zh-CN" sz="8000" b="1" dirty="0">
                <a:solidFill>
                  <a:srgbClr val="002060"/>
                </a:solidFill>
                <a:latin typeface="Times New Roman" panose="02020603050405020304" pitchFamily="18" charset="0"/>
                <a:cs typeface="Times New Roman" panose="02020603050405020304" pitchFamily="18" charset="0"/>
              </a:rPr>
              <a:t>及芳香烃制芳香基</a:t>
            </a:r>
            <a:r>
              <a:rPr lang="ja-JP" altLang="zh-CN" sz="8000" b="1" dirty="0">
                <a:solidFill>
                  <a:srgbClr val="002060"/>
                </a:solidFill>
                <a:latin typeface="Times New Roman" panose="02020603050405020304" pitchFamily="18" charset="0"/>
                <a:cs typeface="Times New Roman" panose="02020603050405020304" pitchFamily="18" charset="0"/>
              </a:rPr>
              <a:t>腈</a:t>
            </a:r>
            <a:r>
              <a:rPr lang="zh-CN" altLang="zh-CN" sz="8000" b="1" dirty="0">
                <a:solidFill>
                  <a:srgbClr val="002060"/>
                </a:solidFill>
                <a:latin typeface="Times New Roman" panose="02020603050405020304" pitchFamily="18" charset="0"/>
                <a:cs typeface="Times New Roman" panose="02020603050405020304" pitchFamily="18" charset="0"/>
              </a:rPr>
              <a:t>高选择性催化剂</a:t>
            </a:r>
            <a:r>
              <a:rPr lang="zh-CN" altLang="zh-CN" sz="8000" b="1" dirty="0" smtClean="0">
                <a:solidFill>
                  <a:srgbClr val="002060"/>
                </a:solidFill>
                <a:latin typeface="Times New Roman" panose="02020603050405020304" pitchFamily="18" charset="0"/>
                <a:cs typeface="Times New Roman" panose="02020603050405020304" pitchFamily="18" charset="0"/>
              </a:rPr>
              <a:t>。</a:t>
            </a:r>
            <a:endParaRPr lang="en-US" altLang="zh-CN" sz="8000" b="1" dirty="0" smtClean="0">
              <a:solidFill>
                <a:srgbClr val="002060"/>
              </a:solidFill>
              <a:latin typeface="Times New Roman" panose="02020603050405020304" pitchFamily="18" charset="0"/>
              <a:cs typeface="Times New Roman" panose="02020603050405020304" pitchFamily="18" charset="0"/>
            </a:endParaRPr>
          </a:p>
          <a:p>
            <a:r>
              <a:rPr lang="en-US" altLang="zh-CN" sz="8000" b="1" dirty="0">
                <a:solidFill>
                  <a:srgbClr val="002060"/>
                </a:solidFill>
                <a:latin typeface="Times New Roman" panose="02020603050405020304" pitchFamily="18" charset="0"/>
                <a:cs typeface="Times New Roman" panose="02020603050405020304" pitchFamily="18" charset="0"/>
              </a:rPr>
              <a:t> </a:t>
            </a:r>
            <a:r>
              <a:rPr lang="en-US" altLang="zh-CN" sz="8000" b="1" dirty="0" smtClean="0">
                <a:solidFill>
                  <a:srgbClr val="002060"/>
                </a:solidFill>
                <a:latin typeface="Times New Roman" panose="02020603050405020304" pitchFamily="18" charset="0"/>
                <a:cs typeface="Times New Roman" panose="02020603050405020304" pitchFamily="18" charset="0"/>
              </a:rPr>
              <a:t>     2016</a:t>
            </a:r>
            <a:r>
              <a:rPr lang="zh-CN" altLang="zh-CN" sz="8000" b="1" dirty="0">
                <a:solidFill>
                  <a:srgbClr val="002060"/>
                </a:solidFill>
                <a:latin typeface="Times New Roman" panose="02020603050405020304" pitchFamily="18" charset="0"/>
                <a:cs typeface="Times New Roman" panose="02020603050405020304" pitchFamily="18" charset="0"/>
              </a:rPr>
              <a:t>年至今开发高效制氢等能源及环境材料。发表论文</a:t>
            </a:r>
            <a:r>
              <a:rPr lang="en-US" altLang="zh-CN" sz="8000" b="1" dirty="0">
                <a:solidFill>
                  <a:srgbClr val="002060"/>
                </a:solidFill>
                <a:latin typeface="Times New Roman" panose="02020603050405020304" pitchFamily="18" charset="0"/>
                <a:cs typeface="Times New Roman" panose="02020603050405020304" pitchFamily="18" charset="0"/>
              </a:rPr>
              <a:t>40</a:t>
            </a:r>
            <a:r>
              <a:rPr lang="zh-CN" altLang="zh-CN" sz="8000" b="1" dirty="0">
                <a:solidFill>
                  <a:srgbClr val="002060"/>
                </a:solidFill>
                <a:latin typeface="Times New Roman" panose="02020603050405020304" pitchFamily="18" charset="0"/>
                <a:cs typeface="Times New Roman" panose="02020603050405020304" pitchFamily="18" charset="0"/>
              </a:rPr>
              <a:t>多篇，被引用</a:t>
            </a:r>
            <a:r>
              <a:rPr lang="en-US" altLang="zh-CN" sz="8000" b="1" dirty="0">
                <a:solidFill>
                  <a:srgbClr val="002060"/>
                </a:solidFill>
                <a:latin typeface="Times New Roman" panose="02020603050405020304" pitchFamily="18" charset="0"/>
                <a:cs typeface="Times New Roman" panose="02020603050405020304" pitchFamily="18" charset="0"/>
              </a:rPr>
              <a:t>2000</a:t>
            </a:r>
            <a:r>
              <a:rPr lang="zh-CN" altLang="zh-CN" sz="8000" b="1" dirty="0">
                <a:solidFill>
                  <a:srgbClr val="002060"/>
                </a:solidFill>
                <a:latin typeface="Times New Roman" panose="02020603050405020304" pitchFamily="18" charset="0"/>
                <a:cs typeface="Times New Roman" panose="02020603050405020304" pitchFamily="18" charset="0"/>
              </a:rPr>
              <a:t>次以上。</a:t>
            </a:r>
            <a:endParaRPr lang="en-US" altLang="zh-CN" sz="8000" b="1" dirty="0" smtClean="0">
              <a:solidFill>
                <a:srgbClr val="002060"/>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1761159" y="38308556"/>
            <a:ext cx="28947216" cy="5632311"/>
          </a:xfrm>
          <a:prstGeom prst="rect">
            <a:avLst/>
          </a:prstGeom>
          <a:noFill/>
        </p:spPr>
        <p:txBody>
          <a:bodyPr wrap="square" rtlCol="0">
            <a:spAutoFit/>
          </a:bodyPr>
          <a:lstStyle/>
          <a:p>
            <a:r>
              <a:rPr lang="zh-CN" altLang="en-US" sz="8800" b="1" dirty="0" smtClean="0">
                <a:latin typeface="黑体" panose="02010609060101010101" pitchFamily="49" charset="-122"/>
                <a:ea typeface="黑体" panose="02010609060101010101" pitchFamily="49" charset="-122"/>
                <a:cs typeface="Times New Roman" panose="02020603050405020304" pitchFamily="18" charset="0"/>
              </a:rPr>
              <a:t>报告时间：</a:t>
            </a:r>
            <a:r>
              <a:rPr lang="en-US" altLang="zh-CN" sz="8800" b="1" dirty="0" smtClean="0">
                <a:latin typeface="黑体" panose="02010609060101010101" pitchFamily="49" charset="-122"/>
                <a:ea typeface="黑体" panose="02010609060101010101" pitchFamily="49" charset="-122"/>
                <a:cs typeface="Times New Roman" panose="02020603050405020304" pitchFamily="18" charset="0"/>
              </a:rPr>
              <a:t>2018</a:t>
            </a:r>
            <a:r>
              <a:rPr lang="zh-CN" altLang="en-US" sz="8800" b="1" dirty="0" smtClean="0">
                <a:latin typeface="黑体" panose="02010609060101010101" pitchFamily="49" charset="-122"/>
                <a:ea typeface="黑体" panose="02010609060101010101" pitchFamily="49" charset="-122"/>
                <a:cs typeface="Times New Roman" panose="02020603050405020304" pitchFamily="18" charset="0"/>
              </a:rPr>
              <a:t>年</a:t>
            </a:r>
            <a:r>
              <a:rPr lang="en-US" altLang="zh-CN" sz="8800" b="1" dirty="0" smtClean="0">
                <a:latin typeface="黑体" panose="02010609060101010101" pitchFamily="49" charset="-122"/>
                <a:ea typeface="黑体" panose="02010609060101010101" pitchFamily="49" charset="-122"/>
                <a:cs typeface="Times New Roman" panose="02020603050405020304" pitchFamily="18" charset="0"/>
              </a:rPr>
              <a:t>1</a:t>
            </a:r>
            <a:r>
              <a:rPr lang="zh-CN" altLang="en-US" sz="8800" b="1" dirty="0" smtClean="0">
                <a:latin typeface="黑体" panose="02010609060101010101" pitchFamily="49" charset="-122"/>
                <a:ea typeface="黑体" panose="02010609060101010101" pitchFamily="49" charset="-122"/>
                <a:cs typeface="Times New Roman" panose="02020603050405020304" pitchFamily="18" charset="0"/>
              </a:rPr>
              <a:t>月</a:t>
            </a:r>
            <a:r>
              <a:rPr lang="en-US" altLang="zh-CN" sz="8800" b="1" dirty="0">
                <a:latin typeface="黑体" panose="02010609060101010101" pitchFamily="49" charset="-122"/>
                <a:ea typeface="黑体" panose="02010609060101010101" pitchFamily="49" charset="-122"/>
                <a:cs typeface="Times New Roman" panose="02020603050405020304" pitchFamily="18" charset="0"/>
              </a:rPr>
              <a:t>5</a:t>
            </a:r>
            <a:r>
              <a:rPr lang="zh-CN" altLang="en-US" sz="8800" b="1" dirty="0" smtClean="0">
                <a:latin typeface="黑体" panose="02010609060101010101" pitchFamily="49" charset="-122"/>
                <a:ea typeface="黑体" panose="02010609060101010101" pitchFamily="49" charset="-122"/>
                <a:cs typeface="Times New Roman" panose="02020603050405020304" pitchFamily="18" charset="0"/>
              </a:rPr>
              <a:t>日 </a:t>
            </a:r>
            <a:r>
              <a:rPr lang="zh-CN" altLang="en-US" sz="8800" b="1" dirty="0">
                <a:latin typeface="黑体" panose="02010609060101010101" pitchFamily="49" charset="-122"/>
                <a:ea typeface="黑体" panose="02010609060101010101" pitchFamily="49" charset="-122"/>
                <a:cs typeface="Times New Roman" panose="02020603050405020304" pitchFamily="18" charset="0"/>
              </a:rPr>
              <a:t>下</a:t>
            </a:r>
            <a:r>
              <a:rPr lang="zh-CN" altLang="en-US" sz="8800" b="1" dirty="0" smtClean="0">
                <a:latin typeface="黑体" panose="02010609060101010101" pitchFamily="49" charset="-122"/>
                <a:ea typeface="黑体" panose="02010609060101010101" pitchFamily="49" charset="-122"/>
                <a:cs typeface="Times New Roman" panose="02020603050405020304" pitchFamily="18" charset="0"/>
              </a:rPr>
              <a:t>午</a:t>
            </a:r>
            <a:r>
              <a:rPr lang="en-US" altLang="zh-CN" sz="8800" b="1" dirty="0" smtClean="0">
                <a:latin typeface="黑体" panose="02010609060101010101" pitchFamily="49" charset="-122"/>
                <a:ea typeface="黑体" panose="02010609060101010101" pitchFamily="49" charset="-122"/>
                <a:cs typeface="Times New Roman" panose="02020603050405020304" pitchFamily="18" charset="0"/>
              </a:rPr>
              <a:t>15:00</a:t>
            </a:r>
            <a:endParaRPr lang="en-US" altLang="zh-CN" sz="8800" b="1" dirty="0" smtClean="0">
              <a:latin typeface="黑体" panose="02010609060101010101" pitchFamily="49" charset="-122"/>
              <a:ea typeface="黑体" panose="02010609060101010101" pitchFamily="49" charset="-122"/>
              <a:cs typeface="Times New Roman" panose="02020603050405020304" pitchFamily="18" charset="0"/>
            </a:endParaRPr>
          </a:p>
          <a:p>
            <a:r>
              <a:rPr lang="zh-CN" altLang="en-US" sz="8800" b="1" dirty="0">
                <a:latin typeface="黑体" panose="02010609060101010101" pitchFamily="49" charset="-122"/>
                <a:ea typeface="黑体" panose="02010609060101010101" pitchFamily="49" charset="-122"/>
                <a:cs typeface="Times New Roman" panose="02020603050405020304" pitchFamily="18" charset="0"/>
              </a:rPr>
              <a:t>报告</a:t>
            </a:r>
            <a:r>
              <a:rPr lang="zh-CN" altLang="en-US" sz="8800" b="1" dirty="0" smtClean="0">
                <a:latin typeface="黑体" panose="02010609060101010101" pitchFamily="49" charset="-122"/>
                <a:ea typeface="黑体" panose="02010609060101010101" pitchFamily="49" charset="-122"/>
                <a:cs typeface="Times New Roman" panose="02020603050405020304" pitchFamily="18" charset="0"/>
              </a:rPr>
              <a:t>地点：元素所石先楼学术报告厅</a:t>
            </a:r>
            <a:endParaRPr lang="en-US" altLang="zh-CN" sz="8800" b="1" dirty="0">
              <a:latin typeface="黑体" panose="02010609060101010101" pitchFamily="49" charset="-122"/>
              <a:ea typeface="黑体" panose="02010609060101010101" pitchFamily="49" charset="-122"/>
              <a:cs typeface="Times New Roman" panose="02020603050405020304" pitchFamily="18" charset="0"/>
            </a:endParaRPr>
          </a:p>
          <a:p>
            <a:r>
              <a:rPr lang="en-US" altLang="zh-CN" sz="8800" b="1" dirty="0">
                <a:solidFill>
                  <a:srgbClr val="0070C0"/>
                </a:solidFill>
                <a:latin typeface="黑体" panose="02010609060101010101" pitchFamily="49" charset="-122"/>
                <a:ea typeface="黑体" panose="02010609060101010101" pitchFamily="49" charset="-122"/>
                <a:cs typeface="Times New Roman" panose="02020603050405020304" pitchFamily="18" charset="0"/>
              </a:rPr>
              <a:t> </a:t>
            </a:r>
            <a:r>
              <a:rPr lang="en-US" altLang="zh-CN" sz="8800" b="1" dirty="0" smtClean="0">
                <a:solidFill>
                  <a:srgbClr val="0070C0"/>
                </a:solidFill>
                <a:latin typeface="黑体" panose="02010609060101010101" pitchFamily="49" charset="-122"/>
                <a:ea typeface="黑体" panose="02010609060101010101" pitchFamily="49" charset="-122"/>
                <a:cs typeface="Times New Roman" panose="02020603050405020304" pitchFamily="18" charset="0"/>
              </a:rPr>
              <a:t>        </a:t>
            </a:r>
            <a:r>
              <a:rPr lang="zh-CN" altLang="en-US" sz="9600" b="1" dirty="0" smtClean="0">
                <a:solidFill>
                  <a:srgbClr val="0070C0"/>
                </a:solidFill>
                <a:latin typeface="黑体" panose="02010609060101010101" pitchFamily="49" charset="-122"/>
                <a:ea typeface="黑体" panose="02010609060101010101" pitchFamily="49" charset="-122"/>
                <a:cs typeface="Times New Roman" panose="02020603050405020304" pitchFamily="18" charset="0"/>
              </a:rPr>
              <a:t>欢迎师生参加！</a:t>
            </a:r>
            <a:endParaRPr lang="en-US" altLang="zh-CN" sz="9600" b="1" dirty="0" smtClean="0">
              <a:solidFill>
                <a:srgbClr val="0070C0"/>
              </a:solidFill>
              <a:latin typeface="黑体" panose="02010609060101010101" pitchFamily="49" charset="-122"/>
              <a:ea typeface="黑体" panose="02010609060101010101" pitchFamily="49" charset="-122"/>
              <a:cs typeface="Times New Roman" panose="02020603050405020304" pitchFamily="18" charset="0"/>
            </a:endParaRPr>
          </a:p>
          <a:p>
            <a:pPr algn="ctr"/>
            <a:endParaRPr lang="en-US" altLang="zh-CN" sz="8800" b="1" dirty="0">
              <a:latin typeface="Times New Roman" panose="02020603050405020304" pitchFamily="18" charset="0"/>
              <a:cs typeface="Times New Roman" panose="02020603050405020304" pitchFamily="18" charset="0"/>
            </a:endParaRPr>
          </a:p>
        </p:txBody>
      </p:sp>
      <p:pic>
        <p:nvPicPr>
          <p:cNvPr id="15" name="图片 25" descr="头条.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0955" y="-50006"/>
            <a:ext cx="32450913" cy="4586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p:nvPr/>
        </p:nvSpPr>
        <p:spPr>
          <a:xfrm>
            <a:off x="7633073" y="506869"/>
            <a:ext cx="16057784" cy="1540365"/>
          </a:xfrm>
          <a:prstGeom prst="rect">
            <a:avLst/>
          </a:prstGeom>
          <a:noFill/>
          <a:effectLst>
            <a:outerShdw blurRad="50800" dist="50800" dir="5400000" algn="ctr" rotWithShape="0">
              <a:srgbClr val="000000"/>
            </a:outerShdw>
          </a:effectLst>
        </p:spPr>
        <p:txBody>
          <a:bodyPr wrap="square" lIns="62430" tIns="31214" rIns="62430" bIns="31214">
            <a:spAutoFit/>
          </a:bodyPr>
          <a:lstStyle>
            <a:lvl1pPr eaLnBrk="0" hangingPunct="0">
              <a:defRPr sz="8500">
                <a:solidFill>
                  <a:schemeClr val="tx1"/>
                </a:solidFill>
                <a:latin typeface="Arial" charset="0"/>
                <a:ea typeface="宋体" pitchFamily="2" charset="-122"/>
              </a:defRPr>
            </a:lvl1pPr>
            <a:lvl2pPr marL="742950" indent="-285750" eaLnBrk="0" hangingPunct="0">
              <a:defRPr sz="8500">
                <a:solidFill>
                  <a:schemeClr val="tx1"/>
                </a:solidFill>
                <a:latin typeface="Arial" charset="0"/>
                <a:ea typeface="宋体" pitchFamily="2" charset="-122"/>
              </a:defRPr>
            </a:lvl2pPr>
            <a:lvl3pPr marL="1143000" indent="-228600" eaLnBrk="0" hangingPunct="0">
              <a:defRPr sz="8500">
                <a:solidFill>
                  <a:schemeClr val="tx1"/>
                </a:solidFill>
                <a:latin typeface="Arial" charset="0"/>
                <a:ea typeface="宋体" pitchFamily="2" charset="-122"/>
              </a:defRPr>
            </a:lvl3pPr>
            <a:lvl4pPr marL="1600200" indent="-228600" eaLnBrk="0" hangingPunct="0">
              <a:defRPr sz="8500">
                <a:solidFill>
                  <a:schemeClr val="tx1"/>
                </a:solidFill>
                <a:latin typeface="Arial" charset="0"/>
                <a:ea typeface="宋体" pitchFamily="2" charset="-122"/>
              </a:defRPr>
            </a:lvl4pPr>
            <a:lvl5pPr marL="2057400" indent="-228600" eaLnBrk="0" hangingPunct="0">
              <a:defRPr sz="8500">
                <a:solidFill>
                  <a:schemeClr val="tx1"/>
                </a:solidFill>
                <a:latin typeface="Arial" charset="0"/>
                <a:ea typeface="宋体" pitchFamily="2" charset="-122"/>
              </a:defRPr>
            </a:lvl5pPr>
            <a:lvl6pPr marL="2514600" indent="-228600" defTabSz="4319588" eaLnBrk="0" fontAlgn="base" hangingPunct="0">
              <a:spcBef>
                <a:spcPct val="0"/>
              </a:spcBef>
              <a:spcAft>
                <a:spcPct val="0"/>
              </a:spcAft>
              <a:defRPr sz="8500">
                <a:solidFill>
                  <a:schemeClr val="tx1"/>
                </a:solidFill>
                <a:latin typeface="Arial" charset="0"/>
                <a:ea typeface="宋体" pitchFamily="2" charset="-122"/>
              </a:defRPr>
            </a:lvl6pPr>
            <a:lvl7pPr marL="2971800" indent="-228600" defTabSz="4319588" eaLnBrk="0" fontAlgn="base" hangingPunct="0">
              <a:spcBef>
                <a:spcPct val="0"/>
              </a:spcBef>
              <a:spcAft>
                <a:spcPct val="0"/>
              </a:spcAft>
              <a:defRPr sz="8500">
                <a:solidFill>
                  <a:schemeClr val="tx1"/>
                </a:solidFill>
                <a:latin typeface="Arial" charset="0"/>
                <a:ea typeface="宋体" pitchFamily="2" charset="-122"/>
              </a:defRPr>
            </a:lvl7pPr>
            <a:lvl8pPr marL="3429000" indent="-228600" defTabSz="4319588" eaLnBrk="0" fontAlgn="base" hangingPunct="0">
              <a:spcBef>
                <a:spcPct val="0"/>
              </a:spcBef>
              <a:spcAft>
                <a:spcPct val="0"/>
              </a:spcAft>
              <a:defRPr sz="8500">
                <a:solidFill>
                  <a:schemeClr val="tx1"/>
                </a:solidFill>
                <a:latin typeface="Arial" charset="0"/>
                <a:ea typeface="宋体" pitchFamily="2" charset="-122"/>
              </a:defRPr>
            </a:lvl8pPr>
            <a:lvl9pPr marL="3886200" indent="-228600" defTabSz="4319588" eaLnBrk="0" fontAlgn="base" hangingPunct="0">
              <a:spcBef>
                <a:spcPct val="0"/>
              </a:spcBef>
              <a:spcAft>
                <a:spcPct val="0"/>
              </a:spcAft>
              <a:defRPr sz="8500">
                <a:solidFill>
                  <a:schemeClr val="tx1"/>
                </a:solidFill>
                <a:latin typeface="Arial" charset="0"/>
                <a:ea typeface="宋体" pitchFamily="2" charset="-122"/>
              </a:defRPr>
            </a:lvl9pPr>
          </a:lstStyle>
          <a:p>
            <a:pPr eaLnBrk="1" hangingPunct="1">
              <a:defRPr/>
            </a:pPr>
            <a:r>
              <a:rPr lang="zh-CN" altLang="en-US" sz="9600" b="1" dirty="0">
                <a:solidFill>
                  <a:schemeClr val="bg1"/>
                </a:solidFill>
                <a:effectLst>
                  <a:outerShdw blurRad="38100" dist="38100" dir="2700000" algn="tl">
                    <a:srgbClr val="000000"/>
                  </a:outerShdw>
                </a:effectLst>
                <a:latin typeface="华文行楷" pitchFamily="2" charset="-122"/>
                <a:ea typeface="华文行楷" pitchFamily="2" charset="-122"/>
              </a:rPr>
              <a:t>元素有机化学国家重点实验室</a:t>
            </a:r>
          </a:p>
        </p:txBody>
      </p:sp>
      <p:sp>
        <p:nvSpPr>
          <p:cNvPr id="17" name="TextBox 16"/>
          <p:cNvSpPr txBox="1"/>
          <p:nvPr/>
        </p:nvSpPr>
        <p:spPr>
          <a:xfrm>
            <a:off x="4895119" y="2047234"/>
            <a:ext cx="24412362" cy="2279029"/>
          </a:xfrm>
          <a:prstGeom prst="rect">
            <a:avLst/>
          </a:prstGeom>
          <a:noFill/>
        </p:spPr>
        <p:txBody>
          <a:bodyPr wrap="square" lIns="62430" tIns="31214" rIns="62430" bIns="31214">
            <a:spAutoFit/>
          </a:bodyPr>
          <a:lstStyle/>
          <a:p>
            <a:pPr algn="ctr">
              <a:defRPr/>
            </a:pPr>
            <a:r>
              <a:rPr lang="en-US" altLang="zh-CN" sz="7200" b="1" dirty="0">
                <a:solidFill>
                  <a:schemeClr val="bg1"/>
                </a:solidFill>
                <a:effectLst>
                  <a:outerShdw blurRad="38100" dist="38100" dir="2700000" algn="tl">
                    <a:srgbClr val="000000">
                      <a:alpha val="43137"/>
                    </a:srgbClr>
                  </a:outerShdw>
                </a:effectLst>
                <a:latin typeface="Times New Roman" pitchFamily="18" charset="0"/>
                <a:ea typeface="Arial Unicode MS" pitchFamily="34" charset="-122"/>
                <a:cs typeface="Times New Roman" pitchFamily="18" charset="0"/>
              </a:rPr>
              <a:t>State Key Laboratory of Elemento-Organic Chemistry</a:t>
            </a:r>
          </a:p>
          <a:p>
            <a:pPr algn="ctr">
              <a:defRPr/>
            </a:pPr>
            <a:r>
              <a:rPr lang="en-US" altLang="zh-CN" sz="7200" b="1" dirty="0">
                <a:solidFill>
                  <a:schemeClr val="bg1"/>
                </a:solidFill>
                <a:effectLst>
                  <a:outerShdw blurRad="38100" dist="38100" dir="2700000" algn="tl">
                    <a:srgbClr val="000000">
                      <a:alpha val="43137"/>
                    </a:srgbClr>
                  </a:outerShdw>
                </a:effectLst>
                <a:latin typeface="Times New Roman" pitchFamily="18" charset="0"/>
                <a:ea typeface="Arial Unicode MS" pitchFamily="34" charset="-122"/>
                <a:cs typeface="Times New Roman" pitchFamily="18" charset="0"/>
              </a:rPr>
              <a:t> Nankai University</a:t>
            </a:r>
            <a:endParaRPr lang="zh-CN" altLang="en-US" sz="7200" b="1" dirty="0">
              <a:solidFill>
                <a:schemeClr val="bg1"/>
              </a:solidFill>
              <a:effectLst>
                <a:outerShdw blurRad="38100" dist="38100" dir="2700000" algn="tl">
                  <a:srgbClr val="000000">
                    <a:alpha val="43137"/>
                  </a:srgbClr>
                </a:outerShdw>
              </a:effectLst>
              <a:latin typeface="Times New Roman" pitchFamily="18" charset="0"/>
              <a:ea typeface="Arial Unicode MS" pitchFamily="34" charset="-122"/>
              <a:cs typeface="Times New Roman" pitchFamily="18" charset="0"/>
            </a:endParaRPr>
          </a:p>
        </p:txBody>
      </p:sp>
      <p:sp>
        <p:nvSpPr>
          <p:cNvPr id="18" name="TextBox 17"/>
          <p:cNvSpPr txBox="1"/>
          <p:nvPr/>
        </p:nvSpPr>
        <p:spPr>
          <a:xfrm>
            <a:off x="170149" y="5112867"/>
            <a:ext cx="32259809" cy="3170099"/>
          </a:xfrm>
          <a:prstGeom prst="rect">
            <a:avLst/>
          </a:prstGeom>
          <a:noFill/>
        </p:spPr>
        <p:txBody>
          <a:bodyPr wrap="square" rtlCol="0">
            <a:spAutoFit/>
          </a:bodyPr>
          <a:lstStyle/>
          <a:p>
            <a:pPr algn="ctr"/>
            <a:r>
              <a:rPr lang="zh-CN" altLang="en-US" sz="20000" b="1" dirty="0" smtClean="0">
                <a:solidFill>
                  <a:srgbClr val="0000CC"/>
                </a:solidFill>
                <a:latin typeface="黑体" panose="02010600030101010101" pitchFamily="2" charset="-122"/>
                <a:ea typeface="黑体" panose="02010600030101010101" pitchFamily="2" charset="-122"/>
              </a:rPr>
              <a:t>学 术 报 告</a:t>
            </a:r>
            <a:endParaRPr lang="zh-CN" altLang="en-US" sz="20000" b="1" dirty="0">
              <a:solidFill>
                <a:srgbClr val="0000CC"/>
              </a:solidFill>
              <a:latin typeface="黑体" panose="02010600030101010101" pitchFamily="2" charset="-122"/>
              <a:ea typeface="黑体" panose="02010600030101010101" pitchFamily="2" charset="-122"/>
            </a:endParaRPr>
          </a:p>
        </p:txBody>
      </p:sp>
    </p:spTree>
    <p:extLst>
      <p:ext uri="{BB962C8B-B14F-4D97-AF65-F5344CB8AC3E}">
        <p14:creationId xmlns:p14="http://schemas.microsoft.com/office/powerpoint/2010/main" val="30054932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波形">
  <a:themeElements>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沉稳">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533</TotalTime>
  <Words>343</Words>
  <Application>Microsoft Office PowerPoint</Application>
  <PresentationFormat>自定义</PresentationFormat>
  <Paragraphs>14</Paragraphs>
  <Slides>1</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vt:i4>
      </vt:variant>
    </vt:vector>
  </HeadingPairs>
  <TitlesOfParts>
    <vt:vector size="12" baseType="lpstr">
      <vt:lpstr>Arial Unicode MS</vt:lpstr>
      <vt:lpstr>HGP明朝E</vt:lpstr>
      <vt:lpstr>黑体</vt:lpstr>
      <vt:lpstr>华文行楷</vt:lpstr>
      <vt:lpstr>华文楷体</vt:lpstr>
      <vt:lpstr>华文新魏</vt:lpstr>
      <vt:lpstr>Arial</vt:lpstr>
      <vt:lpstr>Candara</vt:lpstr>
      <vt:lpstr>Symbol</vt:lpstr>
      <vt:lpstr>Times New Roman</vt:lpstr>
      <vt:lpstr>波形</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QCC</dc:creator>
  <cp:lastModifiedBy>bingtao guan</cp:lastModifiedBy>
  <cp:revision>38</cp:revision>
  <dcterms:created xsi:type="dcterms:W3CDTF">2017-07-11T08:58:56Z</dcterms:created>
  <dcterms:modified xsi:type="dcterms:W3CDTF">2018-01-02T08:46:33Z</dcterms:modified>
</cp:coreProperties>
</file>