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801350" cy="14401800"/>
  <p:notesSz cx="6858000" cy="9144000"/>
  <p:defaultTextStyle>
    <a:defPPr>
      <a:defRPr lang="zh-CN"/>
    </a:defPPr>
    <a:lvl1pPr marL="0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731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463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194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2926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8657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389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120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5851" algn="l" defTabSz="137146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536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9C2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98" y="1002"/>
      </p:cViewPr>
      <p:guideLst>
        <p:guide orient="horz" pos="4536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4B170-721D-4D4B-A879-F4CA6BF992A6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F884-F200-4183-9DD4-C0F9B9617B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469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731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463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194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2926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8657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389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120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5851" algn="l" defTabSz="13714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095C9637-1CD8-47CE-97F4-C9E1C22980D2}" type="slidenum">
              <a:rPr lang="zh-CN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zh-CN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10101" y="4473893"/>
            <a:ext cx="9181148" cy="308705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203" y="8161020"/>
            <a:ext cx="7560945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8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5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0979" y="576741"/>
            <a:ext cx="2430304" cy="1228820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40068" y="576741"/>
            <a:ext cx="7110889" cy="1228820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3232" y="9254491"/>
            <a:ext cx="9181148" cy="2860358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53232" y="6104098"/>
            <a:ext cx="9181148" cy="3150393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5731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46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19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292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865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12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58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40068" y="3360422"/>
            <a:ext cx="4770596" cy="9504522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90687" y="3360422"/>
            <a:ext cx="4770596" cy="9504522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3223738"/>
            <a:ext cx="4772472" cy="134350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31" indent="0">
              <a:buNone/>
              <a:defRPr sz="3000" b="1"/>
            </a:lvl2pPr>
            <a:lvl3pPr marL="1371463" indent="0">
              <a:buNone/>
              <a:defRPr sz="2700" b="1"/>
            </a:lvl3pPr>
            <a:lvl4pPr marL="2057194" indent="0">
              <a:buNone/>
              <a:defRPr sz="2400" b="1"/>
            </a:lvl4pPr>
            <a:lvl5pPr marL="2742926" indent="0">
              <a:buNone/>
              <a:defRPr sz="2400" b="1"/>
            </a:lvl5pPr>
            <a:lvl6pPr marL="3428657" indent="0">
              <a:buNone/>
              <a:defRPr sz="2400" b="1"/>
            </a:lvl6pPr>
            <a:lvl7pPr marL="4114389" indent="0">
              <a:buNone/>
              <a:defRPr sz="2400" b="1"/>
            </a:lvl7pPr>
            <a:lvl8pPr marL="4800120" indent="0">
              <a:buNone/>
              <a:defRPr sz="2400" b="1"/>
            </a:lvl8pPr>
            <a:lvl9pPr marL="5485851" indent="0">
              <a:buNone/>
              <a:defRPr sz="2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0068" y="4567238"/>
            <a:ext cx="4772472" cy="829770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86936" y="3223738"/>
            <a:ext cx="4774347" cy="134350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31" indent="0">
              <a:buNone/>
              <a:defRPr sz="3000" b="1"/>
            </a:lvl2pPr>
            <a:lvl3pPr marL="1371463" indent="0">
              <a:buNone/>
              <a:defRPr sz="2700" b="1"/>
            </a:lvl3pPr>
            <a:lvl4pPr marL="2057194" indent="0">
              <a:buNone/>
              <a:defRPr sz="2400" b="1"/>
            </a:lvl4pPr>
            <a:lvl5pPr marL="2742926" indent="0">
              <a:buNone/>
              <a:defRPr sz="2400" b="1"/>
            </a:lvl5pPr>
            <a:lvl6pPr marL="3428657" indent="0">
              <a:buNone/>
              <a:defRPr sz="2400" b="1"/>
            </a:lvl6pPr>
            <a:lvl7pPr marL="4114389" indent="0">
              <a:buNone/>
              <a:defRPr sz="2400" b="1"/>
            </a:lvl7pPr>
            <a:lvl8pPr marL="4800120" indent="0">
              <a:buNone/>
              <a:defRPr sz="2400" b="1"/>
            </a:lvl8pPr>
            <a:lvl9pPr marL="5485851" indent="0">
              <a:buNone/>
              <a:defRPr sz="24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86936" y="4567238"/>
            <a:ext cx="4774347" cy="829770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0068" y="573406"/>
            <a:ext cx="3553570" cy="244030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23028" y="573406"/>
            <a:ext cx="6038255" cy="1229153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40068" y="3013711"/>
            <a:ext cx="3553570" cy="9851232"/>
          </a:xfrm>
        </p:spPr>
        <p:txBody>
          <a:bodyPr/>
          <a:lstStyle>
            <a:lvl1pPr marL="0" indent="0">
              <a:buNone/>
              <a:defRPr sz="2100"/>
            </a:lvl1pPr>
            <a:lvl2pPr marL="685731" indent="0">
              <a:buNone/>
              <a:defRPr sz="1800"/>
            </a:lvl2pPr>
            <a:lvl3pPr marL="1371463" indent="0">
              <a:buNone/>
              <a:defRPr sz="1500"/>
            </a:lvl3pPr>
            <a:lvl4pPr marL="2057194" indent="0">
              <a:buNone/>
              <a:defRPr sz="1400"/>
            </a:lvl4pPr>
            <a:lvl5pPr marL="2742926" indent="0">
              <a:buNone/>
              <a:defRPr sz="1400"/>
            </a:lvl5pPr>
            <a:lvl6pPr marL="3428657" indent="0">
              <a:buNone/>
              <a:defRPr sz="1400"/>
            </a:lvl6pPr>
            <a:lvl7pPr marL="4114389" indent="0">
              <a:buNone/>
              <a:defRPr sz="1400"/>
            </a:lvl7pPr>
            <a:lvl8pPr marL="4800120" indent="0">
              <a:buNone/>
              <a:defRPr sz="1400"/>
            </a:lvl8pPr>
            <a:lvl9pPr marL="5485851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7140" y="10081260"/>
            <a:ext cx="6480810" cy="119015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117140" y="1286828"/>
            <a:ext cx="6480810" cy="8641080"/>
          </a:xfrm>
        </p:spPr>
        <p:txBody>
          <a:bodyPr/>
          <a:lstStyle>
            <a:lvl1pPr marL="0" indent="0">
              <a:buNone/>
              <a:defRPr sz="4800"/>
            </a:lvl1pPr>
            <a:lvl2pPr marL="685731" indent="0">
              <a:buNone/>
              <a:defRPr sz="4200"/>
            </a:lvl2pPr>
            <a:lvl3pPr marL="1371463" indent="0">
              <a:buNone/>
              <a:defRPr sz="3600"/>
            </a:lvl3pPr>
            <a:lvl4pPr marL="2057194" indent="0">
              <a:buNone/>
              <a:defRPr sz="3000"/>
            </a:lvl4pPr>
            <a:lvl5pPr marL="2742926" indent="0">
              <a:buNone/>
              <a:defRPr sz="3000"/>
            </a:lvl5pPr>
            <a:lvl6pPr marL="3428657" indent="0">
              <a:buNone/>
              <a:defRPr sz="3000"/>
            </a:lvl6pPr>
            <a:lvl7pPr marL="4114389" indent="0">
              <a:buNone/>
              <a:defRPr sz="3000"/>
            </a:lvl7pPr>
            <a:lvl8pPr marL="4800120" indent="0">
              <a:buNone/>
              <a:defRPr sz="3000"/>
            </a:lvl8pPr>
            <a:lvl9pPr marL="5485851" indent="0">
              <a:buNone/>
              <a:defRPr sz="3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17140" y="11271410"/>
            <a:ext cx="6480810" cy="1690210"/>
          </a:xfrm>
        </p:spPr>
        <p:txBody>
          <a:bodyPr/>
          <a:lstStyle>
            <a:lvl1pPr marL="0" indent="0">
              <a:buNone/>
              <a:defRPr sz="2100"/>
            </a:lvl1pPr>
            <a:lvl2pPr marL="685731" indent="0">
              <a:buNone/>
              <a:defRPr sz="1800"/>
            </a:lvl2pPr>
            <a:lvl3pPr marL="1371463" indent="0">
              <a:buNone/>
              <a:defRPr sz="1500"/>
            </a:lvl3pPr>
            <a:lvl4pPr marL="2057194" indent="0">
              <a:buNone/>
              <a:defRPr sz="1400"/>
            </a:lvl4pPr>
            <a:lvl5pPr marL="2742926" indent="0">
              <a:buNone/>
              <a:defRPr sz="1400"/>
            </a:lvl5pPr>
            <a:lvl6pPr marL="3428657" indent="0">
              <a:buNone/>
              <a:defRPr sz="1400"/>
            </a:lvl6pPr>
            <a:lvl7pPr marL="4114389" indent="0">
              <a:buNone/>
              <a:defRPr sz="1400"/>
            </a:lvl7pPr>
            <a:lvl8pPr marL="4800120" indent="0">
              <a:buNone/>
              <a:defRPr sz="1400"/>
            </a:lvl8pPr>
            <a:lvl9pPr marL="5485851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40068" y="576740"/>
            <a:ext cx="9721215" cy="2400300"/>
          </a:xfrm>
          <a:prstGeom prst="rect">
            <a:avLst/>
          </a:prstGeom>
        </p:spPr>
        <p:txBody>
          <a:bodyPr vert="horz" lIns="137146" tIns="68573" rIns="137146" bIns="68573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3360422"/>
            <a:ext cx="9721215" cy="9504522"/>
          </a:xfrm>
          <a:prstGeom prst="rect">
            <a:avLst/>
          </a:prstGeom>
        </p:spPr>
        <p:txBody>
          <a:bodyPr vert="horz" lIns="137146" tIns="68573" rIns="137146" bIns="68573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40068" y="13348336"/>
            <a:ext cx="2520315" cy="766763"/>
          </a:xfrm>
          <a:prstGeom prst="rect">
            <a:avLst/>
          </a:prstGeom>
        </p:spPr>
        <p:txBody>
          <a:bodyPr vert="horz" lIns="137146" tIns="68573" rIns="137146" bIns="68573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90461" y="13348336"/>
            <a:ext cx="3420428" cy="766763"/>
          </a:xfrm>
          <a:prstGeom prst="rect">
            <a:avLst/>
          </a:prstGeom>
        </p:spPr>
        <p:txBody>
          <a:bodyPr vert="horz" lIns="137146" tIns="68573" rIns="137146" bIns="68573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40968" y="13348336"/>
            <a:ext cx="2520315" cy="766763"/>
          </a:xfrm>
          <a:prstGeom prst="rect">
            <a:avLst/>
          </a:prstGeom>
        </p:spPr>
        <p:txBody>
          <a:bodyPr vert="horz" lIns="137146" tIns="68573" rIns="137146" bIns="68573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71463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299" indent="-514299" algn="l" defTabSz="1371463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314" indent="-428582" algn="l" defTabSz="1371463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9" indent="-342866" algn="l" defTabSz="137146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60" indent="-342866" algn="l" defTabSz="1371463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91" indent="-342866" algn="l" defTabSz="1371463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23" indent="-342866" algn="l" defTabSz="1371463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54" indent="-342866" algn="l" defTabSz="1371463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86" indent="-342866" algn="l" defTabSz="1371463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717" indent="-342866" algn="l" defTabSz="1371463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63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94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26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57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89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120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51" algn="l" defTabSz="137146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5" descr="头条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83" y="-11642"/>
            <a:ext cx="1081193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5855" y="221192"/>
            <a:ext cx="5403296" cy="52322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none" lIns="30477" tIns="15238" rIns="30477" bIns="15238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行楷" pitchFamily="2" charset="-122"/>
                <a:ea typeface="华文行楷" pitchFamily="2" charset="-122"/>
              </a:rPr>
              <a:t>元素有机化学国家重点实验室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44253" y="759355"/>
            <a:ext cx="5441233" cy="584775"/>
          </a:xfrm>
          <a:prstGeom prst="rect">
            <a:avLst/>
          </a:prstGeom>
          <a:noFill/>
        </p:spPr>
        <p:txBody>
          <a:bodyPr wrap="none" lIns="30477" tIns="15238" rIns="30477" bIns="15238">
            <a:spAutoFit/>
          </a:bodyPr>
          <a:lstStyle/>
          <a:p>
            <a:pPr algn="ctr">
              <a:defRPr/>
            </a:pPr>
            <a:r>
              <a:rPr lang="en-US" altLang="zh-CN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State Key Laboratory of Elemento-Organic Chemistry</a:t>
            </a:r>
          </a:p>
          <a:p>
            <a:pPr algn="ctr">
              <a:defRPr/>
            </a:pPr>
            <a:r>
              <a:rPr lang="en-US" altLang="zh-CN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Nankai University</a:t>
            </a:r>
            <a:endParaRPr lang="zh-CN" alt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153396" y="1785184"/>
            <a:ext cx="6732050" cy="523216"/>
          </a:xfrm>
          <a:prstGeom prst="rect">
            <a:avLst/>
          </a:prstGeom>
        </p:spPr>
        <p:txBody>
          <a:bodyPr wrap="square" lIns="30477" tIns="15238" rIns="30477" bIns="15238">
            <a:spAutoFit/>
          </a:bodyPr>
          <a:lstStyle/>
          <a:p>
            <a:pPr algn="ctr"/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2018</a:t>
            </a:r>
            <a:r>
              <a:rPr lang="zh-CN" altLang="zh-CN" sz="32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年南开绿色化学研讨会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邀请报告</a:t>
            </a:r>
            <a:endParaRPr lang="en-US" altLang="zh-CN" sz="3200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886" y="12169452"/>
            <a:ext cx="2088232" cy="208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矩形 24"/>
          <p:cNvSpPr/>
          <p:nvPr/>
        </p:nvSpPr>
        <p:spPr>
          <a:xfrm>
            <a:off x="792163" y="2376364"/>
            <a:ext cx="9267564" cy="10741398"/>
          </a:xfrm>
          <a:prstGeom prst="rect">
            <a:avLst/>
          </a:prstGeom>
        </p:spPr>
        <p:txBody>
          <a:bodyPr wrap="square" lIns="30477" tIns="15238" rIns="30477" bIns="15238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报告题目及报告人：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功能材料的设计及在催化二氧化碳转化和锂电池正极材料中的应用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王金泉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新加坡生物工程与纳米技术研究所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C-H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官能团化</a:t>
            </a:r>
            <a:r>
              <a:rPr lang="zh-CN" alt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合成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环状功能分子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田杰生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南京工业大学</a:t>
            </a:r>
          </a:p>
          <a:p>
            <a:pPr lvl="0"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酸促进模拟非血红素四氮金属配合物催化氧化的研究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苗成霞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山东农业大学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锂离子电池有机硅功能电解液研究进展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汪靖伦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副研究员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湖南科技大学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尼龙相关碳六化学品技术研发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窦晓勇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zh-CN" altLang="zh-CN" sz="2400" dirty="0">
                <a:latin typeface="+mn-ea"/>
              </a:rPr>
              <a:t>、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高级工程师</a:t>
            </a:r>
            <a:r>
              <a:rPr lang="en-US" altLang="zh-CN" sz="2400" dirty="0">
                <a:latin typeface="+mn-ea"/>
              </a:rPr>
              <a:t> | 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中国平煤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神马集团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过渡金属催化的炔烃</a:t>
            </a: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联烯的串联环加成反应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彭士勇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2400" dirty="0" smtClean="0">
                <a:latin typeface="+mn-ea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五邑大学</a:t>
            </a:r>
          </a:p>
          <a:p>
            <a:pPr lvl="0"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基于自由基偶联反应的杂环合成与应用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於兵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郑州大学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8. 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功能化</a:t>
            </a:r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ZSM-5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分子筛催化的</a:t>
            </a:r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C1</a:t>
            </a:r>
            <a:r>
              <a:rPr lang="zh-CN" altLang="zh-CN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化学转化反应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+mn-ea"/>
              </a:rPr>
              <a:t>  </a:t>
            </a:r>
            <a:r>
              <a:rPr lang="zh-CN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宋清文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24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>
                <a:latin typeface="+mn-ea"/>
              </a:rPr>
              <a:t>| 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中国科学院山西煤炭化学研究所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报告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时间：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08:30-12:30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报告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地点：</a:t>
            </a:r>
            <a:r>
              <a:rPr lang="zh-CN" altLang="zh-CN" sz="2400" dirty="0">
                <a:latin typeface="+mn-ea"/>
              </a:rPr>
              <a:t>元素</a:t>
            </a:r>
            <a:r>
              <a:rPr lang="zh-CN" altLang="en-US" sz="2400" dirty="0">
                <a:latin typeface="+mn-ea"/>
              </a:rPr>
              <a:t>所</a:t>
            </a:r>
            <a:r>
              <a:rPr lang="zh-CN" altLang="zh-CN" sz="2400" dirty="0">
                <a:latin typeface="+mn-ea"/>
              </a:rPr>
              <a:t>石先楼</a:t>
            </a:r>
            <a:r>
              <a:rPr lang="zh-CN" altLang="en-US" sz="2400" dirty="0">
                <a:latin typeface="+mn-ea"/>
              </a:rPr>
              <a:t>学术</a:t>
            </a:r>
            <a:r>
              <a:rPr lang="zh-CN" altLang="zh-CN" sz="2400" dirty="0">
                <a:latin typeface="+mn-ea"/>
              </a:rPr>
              <a:t>报告厅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37717" y="13389812"/>
            <a:ext cx="33153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+mn-ea"/>
              </a:rPr>
              <a:t>欢迎大家前来参加！</a:t>
            </a:r>
            <a:endParaRPr lang="zh-CN" altLang="zh-CN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217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222</Words>
  <Application>Microsoft Office PowerPoint</Application>
  <PresentationFormat>自定义</PresentationFormat>
  <Paragraphs>25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鸭鸭吉祥</dc:creator>
  <cp:lastModifiedBy>Windows 用户</cp:lastModifiedBy>
  <cp:revision>21</cp:revision>
  <dcterms:created xsi:type="dcterms:W3CDTF">2018-08-10T10:44:20Z</dcterms:created>
  <dcterms:modified xsi:type="dcterms:W3CDTF">2018-08-11T08:21:46Z</dcterms:modified>
</cp:coreProperties>
</file>